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DF6FAB-3017-4756-9D58-25CC41D77E4A}" type="datetimeFigureOut">
              <a:rPr lang="ar-SA" smtClean="0"/>
              <a:pPr/>
              <a:t>06/08/41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DF2FA6-3B2D-4D8A-AE95-719643DE629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43852" cy="2786082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مدرسة العيسوية الابتدائية للبنين</a:t>
            </a:r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sz="4000" dirty="0" smtClean="0">
                <a:solidFill>
                  <a:schemeClr val="tx1"/>
                </a:solidFill>
              </a:rPr>
              <a:t>العلاج الفيزيائي</a:t>
            </a:r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sz="4000" dirty="0" smtClean="0">
                <a:solidFill>
                  <a:schemeClr val="tx1"/>
                </a:solidFill>
              </a:rPr>
              <a:t>نشاطات </a:t>
            </a:r>
            <a:r>
              <a:rPr lang="ar-SA" sz="4000" smtClean="0">
                <a:solidFill>
                  <a:schemeClr val="tx1"/>
                </a:solidFill>
              </a:rPr>
              <a:t>مختلفة </a:t>
            </a:r>
            <a:r>
              <a:rPr lang="ar-SA" sz="4000" smtClean="0">
                <a:solidFill>
                  <a:schemeClr val="tx1"/>
                </a:solidFill>
              </a:rPr>
              <a:t>لطلاب </a:t>
            </a:r>
            <a:r>
              <a:rPr lang="ar-SA" sz="4000" dirty="0" smtClean="0">
                <a:solidFill>
                  <a:schemeClr val="tx1"/>
                </a:solidFill>
              </a:rPr>
              <a:t>صف التحدي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5214950"/>
            <a:ext cx="8572560" cy="1643050"/>
          </a:xfrm>
        </p:spPr>
        <p:txBody>
          <a:bodyPr>
            <a:normAutofit fontScale="92500" lnSpcReduction="10000"/>
          </a:bodyPr>
          <a:lstStyle/>
          <a:p>
            <a:pPr algn="l"/>
            <a:endParaRPr lang="ar-SA" dirty="0" smtClean="0">
              <a:solidFill>
                <a:schemeClr val="tx1"/>
              </a:solidFill>
            </a:endParaRPr>
          </a:p>
          <a:p>
            <a:pPr algn="l"/>
            <a:endParaRPr lang="ar-SA" dirty="0" smtClean="0">
              <a:solidFill>
                <a:schemeClr val="tx1"/>
              </a:solidFill>
            </a:endParaRPr>
          </a:p>
          <a:p>
            <a:pPr algn="l"/>
            <a:r>
              <a:rPr lang="ar-SA" dirty="0" smtClean="0">
                <a:solidFill>
                  <a:schemeClr val="tx1"/>
                </a:solidFill>
              </a:rPr>
              <a:t> اسم المعالجة: </a:t>
            </a:r>
            <a:r>
              <a:rPr lang="ar-SA" dirty="0" err="1" smtClean="0">
                <a:solidFill>
                  <a:schemeClr val="tx1"/>
                </a:solidFill>
              </a:rPr>
              <a:t>روان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ابوطير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4" name="صورة 3" descr="mati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7" y="5225156"/>
            <a:ext cx="2285984" cy="16328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 lvl="8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مهارة القفز على </a:t>
            </a:r>
            <a:r>
              <a:rPr lang="ar-SA" sz="3200" b="1" dirty="0" err="1" smtClean="0">
                <a:solidFill>
                  <a:schemeClr val="accent1">
                    <a:lumMod val="75000"/>
                  </a:schemeClr>
                </a:solidFill>
              </a:rPr>
              <a:t>الاشكال</a:t>
            </a:r>
            <a:endParaRPr lang="ar-S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8" algn="ctr"/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يلاا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نتزكر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سوا </a:t>
            </a:r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الاشكال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الهندسية  ... </a:t>
            </a:r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يلا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نقوي عضلاتنا </a:t>
            </a:r>
          </a:p>
          <a:p>
            <a:pPr lvl="8" algn="ctr"/>
            <a:endParaRPr lang="ar-S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النشاط  رقم (1)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ثلث متساوي الساقين 5"/>
          <p:cNvSpPr/>
          <p:nvPr/>
        </p:nvSpPr>
        <p:spPr>
          <a:xfrm>
            <a:off x="3929058" y="3143248"/>
            <a:ext cx="1346456" cy="107157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مثلث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7358082" y="5286388"/>
            <a:ext cx="12144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دائرة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43372" y="5286388"/>
            <a:ext cx="1143008" cy="10715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مربع</a:t>
            </a:r>
            <a:endParaRPr lang="ar-SA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715140" y="3143248"/>
            <a:ext cx="1857388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مستطيل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4935745"/>
          </a:xfrm>
        </p:spPr>
        <p:txBody>
          <a:bodyPr/>
          <a:lstStyle/>
          <a:p>
            <a:r>
              <a:rPr lang="ar-SA" b="1" u="sng" dirty="0" err="1" smtClean="0"/>
              <a:t>الادوات</a:t>
            </a:r>
            <a:r>
              <a:rPr lang="ar-SA" b="1" u="sng" dirty="0" smtClean="0"/>
              <a:t> المطلوبة</a:t>
            </a:r>
            <a:r>
              <a:rPr lang="ar-SA" b="1" dirty="0" smtClean="0"/>
              <a:t>: </a:t>
            </a:r>
          </a:p>
          <a:p>
            <a:pPr algn="ctr"/>
            <a:r>
              <a:rPr lang="ar-SA" dirty="0" smtClean="0"/>
              <a:t>أوراق ملونة , مقص, لاصق, صورة تعبر عن كل شكل لتذكير . </a:t>
            </a:r>
          </a:p>
          <a:p>
            <a:r>
              <a:rPr lang="ar-SA" b="1" dirty="0" smtClean="0"/>
              <a:t>ا</a:t>
            </a:r>
            <a:r>
              <a:rPr lang="ar-SA" b="1" u="sng" dirty="0" smtClean="0"/>
              <a:t>لخطوات</a:t>
            </a:r>
            <a:r>
              <a:rPr lang="ar-SA" b="1" dirty="0" smtClean="0"/>
              <a:t>:</a:t>
            </a:r>
          </a:p>
          <a:p>
            <a:r>
              <a:rPr lang="ar-SA" sz="2000" dirty="0" smtClean="0"/>
              <a:t>تذكير الطالب بالأشكال الهندسية التي تعلمها خلال الفصل الدراسي</a:t>
            </a:r>
          </a:p>
          <a:p>
            <a:r>
              <a:rPr lang="ar-SA" sz="2000" dirty="0" smtClean="0"/>
              <a:t>رسم الشكل بمساعدة  أحد أفراد العائلة ومن ثم مساعدته إذا احتاج لذلك للقص.</a:t>
            </a:r>
          </a:p>
          <a:p>
            <a:endParaRPr lang="ar-SA" sz="2000" dirty="0" smtClean="0"/>
          </a:p>
          <a:p>
            <a:r>
              <a:rPr lang="ar-SA" sz="2000" dirty="0" smtClean="0"/>
              <a:t>نلصق الأشكال على الأرض ليقوم الطالب بالقفز عليها ومع ذكر اسم كل شكل </a:t>
            </a:r>
            <a:endParaRPr lang="ar-SA" dirty="0" smtClean="0"/>
          </a:p>
          <a:p>
            <a:pPr>
              <a:buNone/>
            </a:pPr>
            <a:endParaRPr lang="ar-SA" b="1" dirty="0" smtClean="0"/>
          </a:p>
          <a:p>
            <a:pPr algn="ctr"/>
            <a:endParaRPr lang="ar-SA" b="1" dirty="0" smtClean="0"/>
          </a:p>
          <a:p>
            <a:pPr algn="ctr"/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هيا معا نطبق النشاط الظاهر في الصور</a:t>
            </a:r>
            <a:b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صورة 3" descr="قفز على المثل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500570"/>
            <a:ext cx="2643174" cy="2357430"/>
          </a:xfrm>
          <a:prstGeom prst="rect">
            <a:avLst/>
          </a:prstGeom>
        </p:spPr>
      </p:pic>
      <p:pic>
        <p:nvPicPr>
          <p:cNvPr id="5" name="صورة 4" descr="قفز على الاشكا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00570"/>
            <a:ext cx="3500430" cy="23574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6958034" cy="819143"/>
          </a:xfrm>
        </p:spPr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نشاط رقم (2)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8458200" cy="3786214"/>
          </a:xfrm>
        </p:spPr>
        <p:txBody>
          <a:bodyPr>
            <a:norm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رمي الكرة في الجلوس على 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الركب </a:t>
            </a:r>
          </a:p>
          <a:p>
            <a:pPr algn="ctr"/>
            <a:r>
              <a:rPr lang="ar-SA" sz="2000" b="1" dirty="0" err="1" smtClean="0">
                <a:solidFill>
                  <a:schemeClr val="accent2">
                    <a:lumMod val="75000"/>
                  </a:schemeClr>
                </a:solidFill>
              </a:rPr>
              <a:t>ماماااا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ar-SA" sz="2000" b="1" dirty="0" err="1" smtClean="0">
                <a:solidFill>
                  <a:schemeClr val="accent2">
                    <a:lumMod val="75000"/>
                  </a:schemeClr>
                </a:solidFill>
              </a:rPr>
              <a:t>يلا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</a:rPr>
              <a:t> سوا نلعب </a:t>
            </a:r>
            <a:r>
              <a:rPr lang="ar-SA" sz="2000" b="1" dirty="0" err="1" smtClean="0">
                <a:solidFill>
                  <a:schemeClr val="accent2">
                    <a:lumMod val="75000"/>
                  </a:schemeClr>
                </a:solidFill>
              </a:rPr>
              <a:t>هاللعبة</a:t>
            </a:r>
            <a:endParaRPr lang="ar-SA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صورة 6" descr="kneelin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643182"/>
            <a:ext cx="3502226" cy="2505001"/>
          </a:xfrm>
          <a:prstGeom prst="rect">
            <a:avLst/>
          </a:prstGeom>
        </p:spPr>
      </p:pic>
      <p:pic>
        <p:nvPicPr>
          <p:cNvPr id="8" name="صورة 7" descr="kneelin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714620"/>
            <a:ext cx="3486156" cy="2311473"/>
          </a:xfrm>
          <a:prstGeom prst="rect">
            <a:avLst/>
          </a:prstGeom>
        </p:spPr>
      </p:pic>
      <p:sp>
        <p:nvSpPr>
          <p:cNvPr id="9" name="سهم إلى اليسار 8"/>
          <p:cNvSpPr/>
          <p:nvPr/>
        </p:nvSpPr>
        <p:spPr>
          <a:xfrm>
            <a:off x="2357422" y="1785926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سهم إلى اليمين 10"/>
          <p:cNvSpPr/>
          <p:nvPr/>
        </p:nvSpPr>
        <p:spPr>
          <a:xfrm>
            <a:off x="4071934" y="3571876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الهدف من النشاط :</a:t>
            </a:r>
          </a:p>
          <a:p>
            <a:r>
              <a:rPr lang="ar-SA" dirty="0" smtClean="0"/>
              <a:t>1-تطوير التوازن الحركي </a:t>
            </a:r>
          </a:p>
          <a:p>
            <a:r>
              <a:rPr lang="ar-SA" dirty="0" smtClean="0"/>
              <a:t>2-تقوية العضلات في منطقة الجذع </a:t>
            </a:r>
          </a:p>
          <a:p>
            <a:endParaRPr lang="ar-SA" b="1" dirty="0" smtClean="0"/>
          </a:p>
          <a:p>
            <a:r>
              <a:rPr lang="ar-SA" b="1" dirty="0" err="1" smtClean="0"/>
              <a:t>سيرورة</a:t>
            </a:r>
            <a:r>
              <a:rPr lang="ar-SA" b="1" dirty="0" smtClean="0"/>
              <a:t> النشاط : </a:t>
            </a:r>
            <a:endParaRPr lang="ar-SA" dirty="0" smtClean="0"/>
          </a:p>
          <a:p>
            <a:r>
              <a:rPr lang="ar-SA" dirty="0" smtClean="0"/>
              <a:t>وضع حدود( حواف ) حول الطالب  من أجل </a:t>
            </a:r>
            <a:r>
              <a:rPr lang="ar-SA" dirty="0" err="1" smtClean="0"/>
              <a:t>الامن</a:t>
            </a:r>
            <a:r>
              <a:rPr lang="ar-SA" dirty="0" smtClean="0"/>
              <a:t> </a:t>
            </a:r>
            <a:r>
              <a:rPr lang="ar-SA" dirty="0" err="1" smtClean="0"/>
              <a:t>والامان</a:t>
            </a:r>
            <a:r>
              <a:rPr lang="ar-SA" dirty="0" smtClean="0"/>
              <a:t> بحيث نتفادى </a:t>
            </a:r>
            <a:r>
              <a:rPr lang="ar-SA" dirty="0" err="1" smtClean="0"/>
              <a:t>الاصابة</a:t>
            </a:r>
            <a:r>
              <a:rPr lang="ar-SA" dirty="0" smtClean="0"/>
              <a:t> في حال اختل توازنه </a:t>
            </a:r>
          </a:p>
          <a:p>
            <a:r>
              <a:rPr lang="ar-SA" dirty="0" smtClean="0"/>
              <a:t>شرح الفكرة لطالب بشكل مبسط </a:t>
            </a:r>
          </a:p>
          <a:p>
            <a:r>
              <a:rPr lang="ar-SA" dirty="0" err="1" smtClean="0"/>
              <a:t>احضار</a:t>
            </a:r>
            <a:r>
              <a:rPr lang="ar-SA" dirty="0" smtClean="0"/>
              <a:t> </a:t>
            </a:r>
            <a:r>
              <a:rPr lang="ar-SA" dirty="0" err="1" smtClean="0"/>
              <a:t>طابة</a:t>
            </a:r>
            <a:r>
              <a:rPr lang="ar-SA" dirty="0" smtClean="0"/>
              <a:t>  خفيفة الوزن  في حين  رمي لا تسبب </a:t>
            </a:r>
            <a:r>
              <a:rPr lang="ar-SA" dirty="0" err="1" smtClean="0"/>
              <a:t>الاصابة</a:t>
            </a:r>
            <a:r>
              <a:rPr lang="ar-SA" dirty="0" smtClean="0"/>
              <a:t> لطالب .</a:t>
            </a:r>
          </a:p>
          <a:p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ar-SA" u="sng" dirty="0"/>
          </a:p>
        </p:txBody>
      </p:sp>
      <p:pic>
        <p:nvPicPr>
          <p:cNvPr id="6" name="عنصر نائب للمحتوى 3" descr="mati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675060"/>
            <a:ext cx="1857356" cy="1182940"/>
          </a:xfrm>
          <a:prstGeom prst="rect">
            <a:avLst/>
          </a:prstGeom>
        </p:spPr>
      </p:pic>
      <p:pic>
        <p:nvPicPr>
          <p:cNvPr id="7" name="صورة 6" descr="kneeling excsers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3050"/>
            <a:ext cx="2714644" cy="20359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/>
              <a:t>ركل الكرة نحو  هدف</a:t>
            </a:r>
          </a:p>
          <a:p>
            <a:pPr algn="ctr"/>
            <a:r>
              <a:rPr lang="ar-SA" dirty="0" smtClean="0"/>
              <a:t> الهدف : ( لتطوير التوازن على قدم واحدة)</a:t>
            </a:r>
          </a:p>
          <a:p>
            <a:r>
              <a:rPr lang="ar-SA" dirty="0" smtClean="0"/>
              <a:t>ملاحظه: في حين تنفيذ النشاط يجب وضع حواف حول الطالب </a:t>
            </a:r>
            <a:r>
              <a:rPr lang="ar-SA" dirty="0" smtClean="0"/>
              <a:t>للأمن والأمان </a:t>
            </a:r>
            <a:r>
              <a:rPr lang="ar-SA" dirty="0" smtClean="0"/>
              <a:t>, </a:t>
            </a:r>
            <a:r>
              <a:rPr lang="ar-SA" dirty="0" smtClean="0"/>
              <a:t>من </a:t>
            </a:r>
            <a:r>
              <a:rPr lang="ar-SA" dirty="0" err="1" smtClean="0"/>
              <a:t>الافضل</a:t>
            </a:r>
            <a:r>
              <a:rPr lang="ar-SA" dirty="0" smtClean="0"/>
              <a:t> أن تكون </a:t>
            </a:r>
            <a:r>
              <a:rPr lang="ar-SA" dirty="0" smtClean="0"/>
              <a:t>الكرة </a:t>
            </a:r>
            <a:r>
              <a:rPr lang="ar-SA" dirty="0" smtClean="0"/>
              <a:t>خفيفة , مع مساعدة الطالب للاتزان </a:t>
            </a:r>
            <a:r>
              <a:rPr lang="ar-SA" dirty="0" err="1" smtClean="0"/>
              <a:t>اذا</a:t>
            </a:r>
            <a:r>
              <a:rPr lang="ar-SA" dirty="0" smtClean="0"/>
              <a:t> احتاج </a:t>
            </a:r>
            <a:r>
              <a:rPr lang="ar-SA" dirty="0" err="1" smtClean="0"/>
              <a:t>الامر</a:t>
            </a:r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نشاط رقم 3 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5" name="صورة 4" descr="تنزي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424026"/>
            <a:ext cx="3786182" cy="2433974"/>
          </a:xfrm>
          <a:prstGeom prst="rect">
            <a:avLst/>
          </a:prstGeom>
        </p:spPr>
      </p:pic>
      <p:pic>
        <p:nvPicPr>
          <p:cNvPr id="6" name="صورة 5" descr="12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2" y="4357694"/>
            <a:ext cx="3930260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3200" b="1" dirty="0" smtClean="0"/>
              <a:t>القفز </a:t>
            </a:r>
            <a:r>
              <a:rPr lang="ar-SA" sz="3200" b="1" dirty="0" err="1" smtClean="0"/>
              <a:t>للامام</a:t>
            </a:r>
            <a:endParaRPr lang="ar-SA" sz="3200" b="1" dirty="0" smtClean="0"/>
          </a:p>
          <a:p>
            <a:pPr algn="ctr">
              <a:buNone/>
            </a:pPr>
            <a:r>
              <a:rPr lang="ar-SA" dirty="0" smtClean="0"/>
              <a:t>( عن عائق)</a:t>
            </a:r>
          </a:p>
          <a:p>
            <a:pPr>
              <a:buNone/>
            </a:pPr>
            <a:r>
              <a:rPr lang="ar-SA" b="1" dirty="0" smtClean="0"/>
              <a:t>الهدف</a:t>
            </a:r>
            <a:r>
              <a:rPr lang="ar-SA" dirty="0" smtClean="0"/>
              <a:t>: من النشاط محاولة الطالب ثني الرجل ورفعها لتخطي العائق الذي </a:t>
            </a:r>
            <a:r>
              <a:rPr lang="ar-SA" dirty="0" err="1" smtClean="0"/>
              <a:t>امامه</a:t>
            </a:r>
            <a:r>
              <a:rPr lang="ar-SA" dirty="0" smtClean="0"/>
              <a:t> .</a:t>
            </a:r>
          </a:p>
          <a:p>
            <a:pPr>
              <a:buNone/>
            </a:pPr>
            <a:r>
              <a:rPr lang="ar-SA" dirty="0" smtClean="0"/>
              <a:t>ملاحظة : </a:t>
            </a:r>
            <a:r>
              <a:rPr lang="ar-SA" dirty="0" err="1" smtClean="0"/>
              <a:t>نسيطيع</a:t>
            </a:r>
            <a:r>
              <a:rPr lang="ar-SA" dirty="0" smtClean="0"/>
              <a:t> عمل عائق من كرتون بحيث نقوم بلفها مثل الشكل الاسطواني ولزقها على </a:t>
            </a:r>
            <a:r>
              <a:rPr lang="ar-SA" dirty="0" err="1" smtClean="0"/>
              <a:t>الارض</a:t>
            </a:r>
            <a:r>
              <a:rPr lang="ar-SA" dirty="0" smtClean="0"/>
              <a:t> </a:t>
            </a:r>
          </a:p>
          <a:p>
            <a:pPr algn="ctr">
              <a:buNone/>
            </a:pPr>
            <a:endParaRPr lang="ar-SA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النشاط رقم 4 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4" name="صورة 3" descr="القفز للاما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911089"/>
            <a:ext cx="3286116" cy="19469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وهيك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بنكون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أنهينا نشاطاتنا لليوم يا شاطر </a:t>
            </a:r>
          </a:p>
          <a:p>
            <a:pPr algn="ctr">
              <a:buNone/>
            </a:pP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بتنمى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تكوني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انبسطو</a:t>
            </a:r>
            <a:endParaRPr lang="ar-SA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قلب 4"/>
          <p:cNvSpPr/>
          <p:nvPr/>
        </p:nvSpPr>
        <p:spPr>
          <a:xfrm>
            <a:off x="5857884" y="4071942"/>
            <a:ext cx="3000396" cy="242889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050" y="142852"/>
            <a:ext cx="3028950" cy="158591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1127</TotalTime>
  <Words>255</Words>
  <Application>Microsoft Office PowerPoint</Application>
  <PresentationFormat>عرض على الشاشة (3:4)‏</PresentationFormat>
  <Paragraphs>46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مدرسة العيسوية الابتدائية للبنين العلاج الفيزيائي نشاطات مختلفة لطلاب صف التحدي</vt:lpstr>
      <vt:lpstr>النشاط  رقم (1)</vt:lpstr>
      <vt:lpstr>هيا معا نطبق النشاط الظاهر في الصور </vt:lpstr>
      <vt:lpstr>نشاط رقم (2)</vt:lpstr>
      <vt:lpstr>الشريحة 5</vt:lpstr>
      <vt:lpstr>نشاط رقم 3 </vt:lpstr>
      <vt:lpstr>النشاط رقم 4 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مدرسة العيسوية الابتدائية للبنين</dc:title>
  <dc:creator>l</dc:creator>
  <cp:lastModifiedBy>l</cp:lastModifiedBy>
  <cp:revision>55</cp:revision>
  <dcterms:created xsi:type="dcterms:W3CDTF">2020-03-29T12:21:49Z</dcterms:created>
  <dcterms:modified xsi:type="dcterms:W3CDTF">2020-03-31T09:00:29Z</dcterms:modified>
</cp:coreProperties>
</file>