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8503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1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1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5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217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9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7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8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67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57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66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A3E50B-C023-DA46-9DE5-BFF032BFC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كيف ممكن انبسط وأكون نشيط في البيت ؟! 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C560524-E5A5-C24F-86FF-A68A1DFE3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مرحبا  يا احبائي</a:t>
            </a:r>
            <a:r>
              <a:rPr lang="en-US" dirty="0"/>
              <a:t>😍😃</a:t>
            </a:r>
            <a:r>
              <a:rPr lang="ar-SA" dirty="0"/>
              <a:t> </a:t>
            </a:r>
          </a:p>
          <a:p>
            <a:r>
              <a:rPr lang="ar-SA" dirty="0"/>
              <a:t>يلا نلعب كم لعبة مع بعض</a:t>
            </a:r>
            <a:r>
              <a:rPr lang="en-US" dirty="0"/>
              <a:t>⚽️🤹🏼‍♀️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292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543BAE-043A-9E4A-AC92-4083532A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 شاء الله تكونوا انبسطوا </a:t>
            </a:r>
            <a:r>
              <a:rPr lang="en-US" dirty="0"/>
              <a:t>😃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0DAF52-FEF5-0043-B95B-3A7062F5E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1697"/>
            <a:ext cx="5181600" cy="4351338"/>
          </a:xfrm>
        </p:spPr>
        <p:txBody>
          <a:bodyPr/>
          <a:lstStyle/>
          <a:p>
            <a:r>
              <a:rPr lang="ar-SA" dirty="0"/>
              <a:t>مع تحياتي للجميع بقضاء وقت لطيف وممتع وتمنياتي لكم بالصحة الدائمة 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lang="ar-SA" dirty="0"/>
              <a:t>المعالجة الفيزيائية : ياسمين مريسات 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9A0F77D5-8B09-9544-BBCF-A0012FAB9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0" y="1481667"/>
            <a:ext cx="4948595" cy="4695296"/>
          </a:xfrm>
        </p:spPr>
      </p:pic>
    </p:spTree>
    <p:extLst>
      <p:ext uri="{BB962C8B-B14F-4D97-AF65-F5344CB8AC3E}">
        <p14:creationId xmlns:p14="http://schemas.microsoft.com/office/powerpoint/2010/main" val="134308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082060-32A1-A74D-83F7-6072E68F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3A6448F-39B4-4640-8C5E-882EF6A307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AE0F09-8550-1A4F-AF2C-503A975FC0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67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874030-4A9B-3646-A3A7-9AB156A8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النشاط الأول : لعبة نقل الورق في المصاصات (قش)  </a:t>
            </a:r>
            <a:endParaRPr lang="he-IL" dirty="0"/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64287016-6873-764D-9D23-16761BEB2A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289280" cy="4000955"/>
          </a:xfrm>
        </p:spPr>
      </p:pic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B500ABFE-0F68-2847-818D-FFA1CB08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1667" y="1825625"/>
            <a:ext cx="7332133" cy="4351338"/>
          </a:xfrm>
        </p:spPr>
        <p:txBody>
          <a:bodyPr/>
          <a:lstStyle/>
          <a:p>
            <a:r>
              <a:rPr lang="ar-SA" dirty="0"/>
              <a:t>بنحتاج ل : </a:t>
            </a:r>
          </a:p>
          <a:p>
            <a:r>
              <a:rPr lang="ar-SA" dirty="0"/>
              <a:t>قش(مصاصات شرب ) </a:t>
            </a:r>
          </a:p>
          <a:p>
            <a:r>
              <a:rPr lang="ar-SA" dirty="0"/>
              <a:t>خرز أو ورق  </a:t>
            </a:r>
          </a:p>
          <a:p>
            <a:r>
              <a:rPr lang="ar-SA" dirty="0"/>
              <a:t>صحون فارغة </a:t>
            </a:r>
          </a:p>
          <a:p>
            <a:endParaRPr lang="ar-SA" dirty="0"/>
          </a:p>
          <a:p>
            <a:r>
              <a:rPr lang="ar-SA" dirty="0"/>
              <a:t>أن ينقل الطالب/ة الخرزة أو الورقة مع استعمال القشة في الفم ، من صحن الخرز الى الصحن الأخر الفارغ لمسافة ٢ متر 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295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9A2EE2-8AD3-8F4C-A8CA-0B0E207F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791" y="262467"/>
            <a:ext cx="9601200" cy="1309914"/>
          </a:xfrm>
        </p:spPr>
        <p:txBody>
          <a:bodyPr/>
          <a:lstStyle/>
          <a:p>
            <a:r>
              <a:rPr lang="ar-SA" dirty="0"/>
              <a:t>النشاط الثاني : مسابقة الطابة والمعلقة </a:t>
            </a:r>
            <a:r>
              <a:rPr lang="en-US" dirty="0"/>
              <a:t>🎾🥄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080F6733-3D89-7B46-9BC6-A0F3D11602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2381"/>
            <a:ext cx="3621919" cy="4127500"/>
          </a:xfr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48BD828-B983-E74A-98A0-A970F4B60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119" y="1572381"/>
            <a:ext cx="6893681" cy="4604582"/>
          </a:xfrm>
        </p:spPr>
        <p:txBody>
          <a:bodyPr/>
          <a:lstStyle/>
          <a:p>
            <a:r>
              <a:rPr lang="ar-SA" dirty="0"/>
              <a:t>بنحتاج ل : </a:t>
            </a:r>
          </a:p>
          <a:p>
            <a:r>
              <a:rPr lang="ar-SA" dirty="0"/>
              <a:t>طابات صغار </a:t>
            </a:r>
          </a:p>
          <a:p>
            <a:r>
              <a:rPr lang="ar-SA" dirty="0"/>
              <a:t>معالق </a:t>
            </a:r>
          </a:p>
          <a:p>
            <a:r>
              <a:rPr lang="ar-SA" dirty="0"/>
              <a:t>ملاحظة : ممكن الأخوة والأخوات بالبيت يلعبوا معنا </a:t>
            </a:r>
            <a:r>
              <a:rPr lang="en-US" dirty="0"/>
              <a:t>😀😍</a:t>
            </a:r>
            <a:endParaRPr lang="ar-SA" dirty="0"/>
          </a:p>
          <a:p>
            <a:endParaRPr lang="ar-SA" dirty="0"/>
          </a:p>
          <a:p>
            <a:r>
              <a:rPr lang="ar-SA" dirty="0"/>
              <a:t>ان ينقل الطالب/ة بإستعمال المعلقة الطابة من مكان الى أخر دون سقوطها</a:t>
            </a:r>
            <a:r>
              <a:rPr lang="en-US" dirty="0"/>
              <a:t>🏃🏻‍♂️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264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390769-3173-1542-8795-C8EA1239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43" y="339725"/>
            <a:ext cx="9601200" cy="1485900"/>
          </a:xfrm>
        </p:spPr>
        <p:txBody>
          <a:bodyPr/>
          <a:lstStyle/>
          <a:p>
            <a:r>
              <a:rPr lang="ar-SA" dirty="0"/>
              <a:t>النشاط الثالث : رمي الكرة لهدف معين </a:t>
            </a:r>
            <a:r>
              <a:rPr lang="en-US" dirty="0"/>
              <a:t>⚽️🎾👌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40A3711D-21FD-4049-BDA6-2740E9E6FC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4049"/>
            <a:ext cx="3292325" cy="4351338"/>
          </a:xfr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2E4EC5-D40B-B74D-B2AD-1E8D44245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2262" y="1825625"/>
            <a:ext cx="6621538" cy="4351338"/>
          </a:xfrm>
        </p:spPr>
        <p:txBody>
          <a:bodyPr/>
          <a:lstStyle/>
          <a:p>
            <a:r>
              <a:rPr lang="ar-SA" dirty="0"/>
              <a:t>بنحتاج ل: </a:t>
            </a:r>
          </a:p>
          <a:p>
            <a:r>
              <a:rPr lang="ar-SA" dirty="0"/>
              <a:t>كرة أو طابة موجودة في البيت </a:t>
            </a:r>
          </a:p>
          <a:p>
            <a:r>
              <a:rPr lang="ar-SA" dirty="0"/>
              <a:t>هدف معين ، كرتونة ، كرسي أو أي علبة فارغة </a:t>
            </a:r>
          </a:p>
          <a:p>
            <a:endParaRPr lang="ar-SA" dirty="0"/>
          </a:p>
          <a:p>
            <a:r>
              <a:rPr lang="ar-SA" dirty="0"/>
              <a:t>أن يركل الطالب/ة الكرة أو الطابة مع إدخالها في الهدف  على بعد مسافة معينة . 😊</a:t>
            </a:r>
          </a:p>
        </p:txBody>
      </p:sp>
    </p:spTree>
    <p:extLst>
      <p:ext uri="{BB962C8B-B14F-4D97-AF65-F5344CB8AC3E}">
        <p14:creationId xmlns:p14="http://schemas.microsoft.com/office/powerpoint/2010/main" val="243171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1B333A-35B1-A342-84F3-4523B6B7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النشاط الرابع : خليني متوازن</a:t>
            </a:r>
            <a:r>
              <a:rPr lang="en-US" dirty="0"/>
              <a:t>🤸🏻‍♀️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D1445F29-D85B-324E-8AD2-E154CF3D2F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38" y="1667982"/>
            <a:ext cx="3205238" cy="4666624"/>
          </a:xfr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748F9A0-C5AF-054C-B86C-7CA3EF098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667" y="1667982"/>
            <a:ext cx="6697133" cy="4508981"/>
          </a:xfrm>
        </p:spPr>
        <p:txBody>
          <a:bodyPr/>
          <a:lstStyle/>
          <a:p>
            <a:r>
              <a:rPr lang="ar-SA" dirty="0"/>
              <a:t>بنحتاج ل: </a:t>
            </a:r>
          </a:p>
          <a:p>
            <a:r>
              <a:rPr lang="ar-SA" dirty="0"/>
              <a:t>لاصق ملون أو حبل عريض </a:t>
            </a:r>
          </a:p>
          <a:p>
            <a:r>
              <a:rPr lang="ar-SA" dirty="0"/>
              <a:t>ملاحظة: ممكن استعمال ألعاب الطالب/ة المفضلة لننقلها من مكان لأخر </a:t>
            </a:r>
          </a:p>
          <a:p>
            <a:endParaRPr lang="ar-SA" dirty="0"/>
          </a:p>
          <a:p>
            <a:r>
              <a:rPr lang="ar-SA" dirty="0"/>
              <a:t>ان يمشي الطالب/ة على خط مستقيم لمسافة ٣متر تقريباً قدم خلف قدم دون ان يسقط </a:t>
            </a:r>
            <a:r>
              <a:rPr lang="en-US" dirty="0"/>
              <a:t>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429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DB1B16-1437-D546-83FA-2C750A73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النشاط الخامس : القفز على الأشكال </a:t>
            </a:r>
            <a:r>
              <a:rPr lang="en-US" dirty="0"/>
              <a:t>🤾🏻‍♀️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7E145DFB-1F6E-2842-A187-9961643FD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66" y="1861231"/>
            <a:ext cx="3220357" cy="4631644"/>
          </a:xfr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71C4D7-A748-4040-8943-E673019E4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452" y="1825625"/>
            <a:ext cx="6470348" cy="4351338"/>
          </a:xfrm>
        </p:spPr>
        <p:txBody>
          <a:bodyPr/>
          <a:lstStyle/>
          <a:p>
            <a:r>
              <a:rPr lang="ar-SA" dirty="0"/>
              <a:t>بنحتاج ل : </a:t>
            </a:r>
          </a:p>
          <a:p>
            <a:r>
              <a:rPr lang="ar-SA" dirty="0"/>
              <a:t>كرتون ملون </a:t>
            </a:r>
          </a:p>
          <a:p>
            <a:r>
              <a:rPr lang="ar-SA" dirty="0"/>
              <a:t>مقص </a:t>
            </a:r>
          </a:p>
          <a:p>
            <a:r>
              <a:rPr lang="ar-SA" dirty="0"/>
              <a:t>لاصق </a:t>
            </a:r>
          </a:p>
          <a:p>
            <a:endParaRPr lang="ar-SA" dirty="0"/>
          </a:p>
          <a:p>
            <a:r>
              <a:rPr lang="ar-SA" dirty="0"/>
              <a:t>أن يقفز الطالب/ة على الأشكال الملصقة على الأرض ، مع تسمية الوالد/ة للشكل المطلوب 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431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3F19C4-6F7F-214C-A61B-EA9A1E7F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النشاط السادس : لعبة البولينج</a:t>
            </a:r>
            <a:r>
              <a:rPr lang="en-US" dirty="0"/>
              <a:t>🤾🏼‍♂️🤾🏻‍♀️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7039CF54-0766-034D-969D-1C5F4956F3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2114247"/>
            <a:ext cx="4408109" cy="3924904"/>
          </a:xfr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DDF681C-185D-094C-AB02-C0CE1C60BC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dirty="0"/>
              <a:t>بنحتاج ل : </a:t>
            </a:r>
          </a:p>
          <a:p>
            <a:r>
              <a:rPr lang="ar-SA" dirty="0"/>
              <a:t>قناني ماء فارغة </a:t>
            </a:r>
          </a:p>
          <a:p>
            <a:r>
              <a:rPr lang="ar-SA" dirty="0"/>
              <a:t>كرة أو طابة </a:t>
            </a:r>
          </a:p>
          <a:p>
            <a:endParaRPr lang="ar-SA" dirty="0"/>
          </a:p>
          <a:p>
            <a:r>
              <a:rPr lang="ar-SA" dirty="0"/>
              <a:t>أن يستطيع الطالب/ة إصابة اكبر عدد من القناني المصفوفة على بعد معين 😃👍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999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3574A6-AD77-6D4A-AB57-3DB2F1B4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النشاط السابع : لعبة الزحف </a:t>
            </a:r>
            <a:r>
              <a:rPr lang="en-US" dirty="0"/>
              <a:t>🐌🐌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8ACB9810-EC7A-274E-8471-E3C54F6A79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8" y="2185533"/>
            <a:ext cx="3689047" cy="3991430"/>
          </a:xfr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27F5CEF-C2B7-7A44-A014-5124D939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ar-SA" dirty="0"/>
              <a:t>بنحتاج ب: </a:t>
            </a:r>
          </a:p>
          <a:p>
            <a:r>
              <a:rPr lang="ar-SA" dirty="0"/>
              <a:t>  كراسي </a:t>
            </a:r>
          </a:p>
          <a:p>
            <a:r>
              <a:rPr lang="ar-SA" dirty="0"/>
              <a:t>طاولات أو أية أغراض ممكن استخدامها لغرض الزحف </a:t>
            </a:r>
          </a:p>
          <a:p>
            <a:endParaRPr lang="ar-SA" dirty="0"/>
          </a:p>
          <a:p>
            <a:r>
              <a:rPr lang="ar-SA" dirty="0"/>
              <a:t>أن يزحف الطالب/ة من تحت الكرسي أو الطاولة أو الأغراض التي استعملناها لإتمام هدف اللعبة. </a:t>
            </a:r>
          </a:p>
          <a:p>
            <a:r>
              <a:rPr lang="ar-SA" dirty="0"/>
              <a:t>ملاحظة : ممكن نقل ألعاب مفضلة للطلاب من مكان لآخر 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116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E24D7C-31B9-2C4E-A7BE-19CDB6A4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النشاط الثامن : القفز عن الحواجز 🏇🏼</a:t>
            </a:r>
            <a:endParaRPr lang="he-IL" dirty="0"/>
          </a:p>
        </p:txBody>
      </p:sp>
      <p:pic>
        <p:nvPicPr>
          <p:cNvPr id="5" name="תמונה 5">
            <a:extLst>
              <a:ext uri="{FF2B5EF4-FFF2-40B4-BE49-F238E27FC236}">
                <a16:creationId xmlns:a16="http://schemas.microsoft.com/office/drawing/2014/main" id="{89C5EAE0-962A-834B-BD4B-4DD99BBE9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7261"/>
            <a:ext cx="4060371" cy="4619702"/>
          </a:xfr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6B520C3-B499-D54E-81F9-32E937FEA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4104" y="1557261"/>
            <a:ext cx="6512681" cy="4619702"/>
          </a:xfrm>
        </p:spPr>
        <p:txBody>
          <a:bodyPr/>
          <a:lstStyle/>
          <a:p>
            <a:r>
              <a:rPr lang="ar-SA" dirty="0"/>
              <a:t>بنحتاج ل :  </a:t>
            </a:r>
          </a:p>
          <a:p>
            <a:r>
              <a:rPr lang="ar-SA" dirty="0"/>
              <a:t>مخدات </a:t>
            </a:r>
          </a:p>
          <a:p>
            <a:r>
              <a:rPr lang="ar-SA" dirty="0"/>
              <a:t>كراسي </a:t>
            </a:r>
          </a:p>
          <a:p>
            <a:r>
              <a:rPr lang="ar-SA" dirty="0"/>
              <a:t>طاولة </a:t>
            </a:r>
          </a:p>
          <a:p>
            <a:r>
              <a:rPr lang="ar-SA" dirty="0"/>
              <a:t>ألعاب كبيرة أو دمى </a:t>
            </a:r>
          </a:p>
          <a:p>
            <a:endParaRPr lang="ar-SA" dirty="0"/>
          </a:p>
          <a:p>
            <a:r>
              <a:rPr lang="ar-SA" dirty="0"/>
              <a:t>أن يقفز الطالب/ة عن الأغراض التي تم وضعها وترتيبها على الأرض دون أن يسقط </a:t>
            </a:r>
            <a:r>
              <a:rPr lang="en-US" dirty="0"/>
              <a:t>😀😀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6423341"/>
      </p:ext>
    </p:extLst>
  </p:cSld>
  <p:clrMapOvr>
    <a:masterClrMapping/>
  </p:clrMapOvr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מסך רחב</PresentationFormat>
  <Slides>11</Slides>
  <Notes>0</Notes>
  <HiddenSlides>0</HiddenSlide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חיתוך</vt:lpstr>
      <vt:lpstr>كيف ممكن انبسط وأكون نشيط في البيت ؟! </vt:lpstr>
      <vt:lpstr>النشاط الأول : لعبة نقل الورق في المصاصات (قش)  </vt:lpstr>
      <vt:lpstr>النشاط الثاني : مسابقة الطابة والمعلقة 🎾🥄</vt:lpstr>
      <vt:lpstr>النشاط الثالث : رمي الكرة لهدف معين ⚽️🎾👌</vt:lpstr>
      <vt:lpstr>النشاط الرابع : خليني متوازن🤸🏻‍♀️</vt:lpstr>
      <vt:lpstr>النشاط الخامس : القفز على الأشكال 🤾🏻‍♀️</vt:lpstr>
      <vt:lpstr>النشاط السادس : لعبة البولينج🤾🏼‍♂️🤾🏻‍♀️</vt:lpstr>
      <vt:lpstr>النشاط السابع : لعبة الزحف 🐌🐌</vt:lpstr>
      <vt:lpstr>النشاط الثامن : القفز عن الحواجز 🏇🏼</vt:lpstr>
      <vt:lpstr>ان شاء الله تكونوا انبسطوا 😃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ممكن انبسط وأكون نشيط في البيت ؟! </dc:title>
  <dc:creator>alaa mresat</dc:creator>
  <cp:lastModifiedBy>alaa mresat</cp:lastModifiedBy>
  <cp:revision>2</cp:revision>
  <dcterms:created xsi:type="dcterms:W3CDTF">2020-03-26T09:30:35Z</dcterms:created>
  <dcterms:modified xsi:type="dcterms:W3CDTF">2020-03-26T11:19:30Z</dcterms:modified>
</cp:coreProperties>
</file>