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2" r:id="rId10"/>
    <p:sldId id="266" r:id="rId11"/>
    <p:sldId id="264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10" d="100"/>
          <a:sy n="110" d="100"/>
        </p:scale>
        <p:origin x="-93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6C75D06-AA7D-47BF-83DF-0ED79721F314}" type="datetimeFigureOut">
              <a:rPr lang="he-IL" smtClean="0"/>
              <a:pPr/>
              <a:t>כ"ד שבט 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34CBFA3-5B48-464A-A16E-99A49072B419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BFA3-5B48-464A-A16E-99A49072B419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מלבן מעוגל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AB77-1694-4133-9388-554A205DBFAA}" type="datetimeFigureOut">
              <a:rPr lang="he-IL" smtClean="0"/>
              <a:pPr/>
              <a:t>כ"ד שבט תשע"ו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6390A48-6424-4E14-B919-56449081D130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AB77-1694-4133-9388-554A205DBFAA}" type="datetimeFigureOut">
              <a:rPr lang="he-IL" smtClean="0"/>
              <a:pPr/>
              <a:t>כ"ד שבט 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0A48-6424-4E14-B919-56449081D13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AB77-1694-4133-9388-554A205DBFAA}" type="datetimeFigureOut">
              <a:rPr lang="he-IL" smtClean="0"/>
              <a:pPr/>
              <a:t>כ"ד שבט 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0A48-6424-4E14-B919-56449081D13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AB77-1694-4133-9388-554A205DBFAA}" type="datetimeFigureOut">
              <a:rPr lang="he-IL" smtClean="0"/>
              <a:pPr/>
              <a:t>כ"ד שבט 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0A48-6424-4E14-B919-56449081D130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מלבן מעוגל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AB77-1694-4133-9388-554A205DBFAA}" type="datetimeFigureOut">
              <a:rPr lang="he-IL" smtClean="0"/>
              <a:pPr/>
              <a:t>כ"ד שבט 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e-IL"/>
          </a:p>
        </p:txBody>
      </p:sp>
      <p:sp>
        <p:nvSpPr>
          <p:cNvPr id="7" name="מלבן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לבן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6390A48-6424-4E14-B919-56449081D13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AB77-1694-4133-9388-554A205DBFAA}" type="datetimeFigureOut">
              <a:rPr lang="he-IL" smtClean="0"/>
              <a:pPr/>
              <a:t>כ"ד שבט 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0A48-6424-4E14-B919-56449081D130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AB77-1694-4133-9388-554A205DBFAA}" type="datetimeFigureOut">
              <a:rPr lang="he-IL" smtClean="0"/>
              <a:pPr/>
              <a:t>כ"ד שבט 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0A48-6424-4E14-B919-56449081D130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AB77-1694-4133-9388-554A205DBFAA}" type="datetimeFigureOut">
              <a:rPr lang="he-IL" smtClean="0"/>
              <a:pPr/>
              <a:t>כ"ד שבט 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0A48-6424-4E14-B919-56449081D13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AB77-1694-4133-9388-554A205DBFAA}" type="datetimeFigureOut">
              <a:rPr lang="he-IL" smtClean="0"/>
              <a:pPr/>
              <a:t>כ"ד שבט 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0A48-6424-4E14-B919-56449081D13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מלבן מעוגל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AB77-1694-4133-9388-554A205DBFAA}" type="datetimeFigureOut">
              <a:rPr lang="he-IL" smtClean="0"/>
              <a:pPr/>
              <a:t>כ"ד שבט 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0A48-6424-4E14-B919-56449081D130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AB77-1694-4133-9388-554A205DBFAA}" type="datetimeFigureOut">
              <a:rPr lang="he-IL" smtClean="0"/>
              <a:pPr/>
              <a:t>כ"ד שבט 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6390A48-6424-4E14-B919-56449081D130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לבן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מלבן מעוגל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E61AB77-1694-4133-9388-554A205DBFAA}" type="datetimeFigureOut">
              <a:rPr lang="he-IL" smtClean="0"/>
              <a:pPr/>
              <a:t>כ"ד שבט 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6390A48-6424-4E14-B919-56449081D130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מבחנים קליניים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מבחן קום לך תקף לאוכלוסייה עם מש"ה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dirty="0" smtClean="0"/>
              <a:t>תקף ???????????????</a:t>
            </a:r>
          </a:p>
          <a:p>
            <a:endParaRPr lang="he-IL" dirty="0" smtClean="0"/>
          </a:p>
          <a:p>
            <a:pPr>
              <a:buNone/>
            </a:pPr>
            <a:r>
              <a:rPr lang="he-IL" dirty="0" smtClean="0"/>
              <a:t>מבחן מדידת צעדים- מדידת צעדים יומית.</a:t>
            </a:r>
          </a:p>
          <a:p>
            <a:pPr>
              <a:buNone/>
            </a:pPr>
            <a:r>
              <a:rPr lang="he-IL" dirty="0" smtClean="0"/>
              <a:t>השואה בין הימים, בין התקופות,בין מטפלים</a:t>
            </a:r>
          </a:p>
          <a:p>
            <a:pPr>
              <a:buNone/>
            </a:pPr>
            <a:r>
              <a:rPr lang="he-IL" dirty="0" smtClean="0"/>
              <a:t>לציין תמיכה </a:t>
            </a:r>
            <a:r>
              <a:rPr lang="he-IL" smtClean="0"/>
              <a:t>השגחה ואביזרי עזר.</a:t>
            </a:r>
            <a:endParaRPr lang="he-I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מבחנים קליניים המלצות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dirty="0" smtClean="0"/>
              <a:t>הדגמה וניסיון אחד לפחות לפני המבחן עצמו.</a:t>
            </a:r>
          </a:p>
          <a:p>
            <a:r>
              <a:rPr lang="he-IL" dirty="0" smtClean="0"/>
              <a:t>3 </a:t>
            </a:r>
            <a:r>
              <a:rPr lang="en-US" dirty="0" smtClean="0"/>
              <a:t>X</a:t>
            </a:r>
            <a:r>
              <a:rPr lang="he-IL" dirty="0" smtClean="0"/>
              <a:t>חזרות על כל מבחן</a:t>
            </a:r>
          </a:p>
          <a:p>
            <a:r>
              <a:rPr lang="he-IL" dirty="0" smtClean="0"/>
              <a:t>ממוצע.</a:t>
            </a:r>
          </a:p>
          <a:p>
            <a:r>
              <a:rPr lang="he-IL" dirty="0" smtClean="0"/>
              <a:t>חזרה על המבחנים לאחר 4-10 ימים</a:t>
            </a:r>
            <a:r>
              <a:rPr lang="en-US" dirty="0" smtClean="0"/>
              <a:t>.</a:t>
            </a:r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כלי הערכה ומדידה ל: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dirty="0" smtClean="0"/>
              <a:t>שווי משקל</a:t>
            </a:r>
          </a:p>
          <a:p>
            <a:r>
              <a:rPr lang="he-IL" dirty="0" smtClean="0"/>
              <a:t>כוח</a:t>
            </a:r>
          </a:p>
          <a:p>
            <a:r>
              <a:rPr lang="he-IL" dirty="0" smtClean="0"/>
              <a:t>סיבולת</a:t>
            </a:r>
          </a:p>
          <a:p>
            <a:r>
              <a:rPr lang="he-IL" dirty="0" smtClean="0"/>
              <a:t>מהירות</a:t>
            </a:r>
          </a:p>
          <a:p>
            <a:r>
              <a:rPr lang="he-IL" dirty="0" smtClean="0"/>
              <a:t>קואורדינציה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שווי משקל- </a:t>
            </a:r>
            <a:r>
              <a:rPr lang="he-IL" dirty="0" err="1" smtClean="0"/>
              <a:t>טינטי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b="1" dirty="0"/>
              <a:t>שיווי משקל </a:t>
            </a:r>
            <a:r>
              <a:rPr lang="he-IL" b="1" dirty="0" smtClean="0"/>
              <a:t>בישיבה</a:t>
            </a:r>
          </a:p>
          <a:p>
            <a:r>
              <a:rPr lang="he-IL" b="1" dirty="0" smtClean="0"/>
              <a:t>קימה מישיבה</a:t>
            </a:r>
          </a:p>
          <a:p>
            <a:r>
              <a:rPr lang="he-IL" b="1" dirty="0" err="1" smtClean="0"/>
              <a:t>נסיונות</a:t>
            </a:r>
            <a:r>
              <a:rPr lang="he-IL" b="1" dirty="0" smtClean="0"/>
              <a:t> </a:t>
            </a:r>
            <a:r>
              <a:rPr lang="he-IL" b="1" dirty="0"/>
              <a:t>לקום</a:t>
            </a:r>
          </a:p>
          <a:p>
            <a:r>
              <a:rPr lang="he-IL" b="1" dirty="0" smtClean="0"/>
              <a:t>5 </a:t>
            </a:r>
            <a:r>
              <a:rPr lang="he-IL" b="1" dirty="0"/>
              <a:t>שניות ראשונות של </a:t>
            </a:r>
            <a:r>
              <a:rPr lang="he-IL" b="1" dirty="0" smtClean="0"/>
              <a:t>עמידה</a:t>
            </a:r>
          </a:p>
          <a:p>
            <a:r>
              <a:rPr lang="he-IL" b="1" dirty="0" smtClean="0"/>
              <a:t>שיווי </a:t>
            </a:r>
            <a:r>
              <a:rPr lang="he-IL" b="1" dirty="0"/>
              <a:t>משקל </a:t>
            </a:r>
            <a:r>
              <a:rPr lang="he-IL" b="1" dirty="0" smtClean="0"/>
              <a:t>בעמידה</a:t>
            </a:r>
            <a:endParaRPr lang="he-IL" dirty="0"/>
          </a:p>
          <a:p>
            <a:r>
              <a:rPr lang="he-IL" b="1" dirty="0" smtClean="0"/>
              <a:t>דחיפה ותגובות שיווי משקל</a:t>
            </a:r>
          </a:p>
          <a:p>
            <a:r>
              <a:rPr lang="he-IL" b="1" dirty="0" smtClean="0"/>
              <a:t>עיניים </a:t>
            </a:r>
            <a:r>
              <a:rPr lang="he-IL" b="1" dirty="0"/>
              <a:t>עצומות </a:t>
            </a:r>
          </a:p>
          <a:p>
            <a:r>
              <a:rPr lang="he-IL" b="1" dirty="0" smtClean="0"/>
              <a:t>סיבוב </a:t>
            </a:r>
            <a:r>
              <a:rPr lang="he-IL" b="1" dirty="0"/>
              <a:t>מלא ( 360 מעלות</a:t>
            </a:r>
            <a:r>
              <a:rPr lang="he-IL" b="1" dirty="0" smtClean="0"/>
              <a:t>)</a:t>
            </a:r>
          </a:p>
          <a:p>
            <a:r>
              <a:rPr lang="he-IL" b="1" dirty="0" smtClean="0"/>
              <a:t>מעבר </a:t>
            </a:r>
            <a:r>
              <a:rPr lang="he-IL" b="1" dirty="0"/>
              <a:t>מעמידה </a:t>
            </a:r>
            <a:r>
              <a:rPr lang="he-IL" b="1" dirty="0" smtClean="0"/>
              <a:t>לישיבה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טינטי</a:t>
            </a:r>
            <a:r>
              <a:rPr lang="he-IL" dirty="0" smtClean="0"/>
              <a:t> הליכה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b="1" dirty="0"/>
              <a:t>מהירות ההליכה </a:t>
            </a:r>
            <a:endParaRPr lang="he-IL" b="1" dirty="0" smtClean="0"/>
          </a:p>
          <a:p>
            <a:r>
              <a:rPr lang="he-IL" b="1" dirty="0" smtClean="0"/>
              <a:t>אורך </a:t>
            </a:r>
            <a:r>
              <a:rPr lang="he-IL" b="1" dirty="0"/>
              <a:t>וגובה הצעד (</a:t>
            </a:r>
            <a:r>
              <a:rPr lang="he-IL" b="1" dirty="0" smtClean="0"/>
              <a:t>העברה והתרוממות רגל שמאל </a:t>
            </a:r>
            <a:r>
              <a:rPr lang="he-IL" b="1" dirty="0"/>
              <a:t>רגל </a:t>
            </a:r>
            <a:r>
              <a:rPr lang="he-IL" b="1" dirty="0" smtClean="0"/>
              <a:t>ימין</a:t>
            </a:r>
            <a:endParaRPr lang="he-IL" dirty="0"/>
          </a:p>
          <a:p>
            <a:r>
              <a:rPr lang="he-IL" b="1" dirty="0" smtClean="0"/>
              <a:t>סימטריה </a:t>
            </a:r>
            <a:r>
              <a:rPr lang="he-IL" b="1" dirty="0"/>
              <a:t>של </a:t>
            </a:r>
            <a:r>
              <a:rPr lang="he-IL" b="1" dirty="0" smtClean="0"/>
              <a:t>הצעדים אורך צעד</a:t>
            </a:r>
          </a:p>
          <a:p>
            <a:r>
              <a:rPr lang="he-IL" b="1" dirty="0" smtClean="0"/>
              <a:t>רצף הצעדים</a:t>
            </a:r>
          </a:p>
          <a:p>
            <a:r>
              <a:rPr lang="he-IL" b="1" dirty="0" smtClean="0"/>
              <a:t>מסלול </a:t>
            </a:r>
            <a:r>
              <a:rPr lang="he-IL" b="1" dirty="0"/>
              <a:t>(לעקוב אחרי רגל אחת לאורך 3 מטר</a:t>
            </a:r>
            <a:r>
              <a:rPr lang="he-IL" b="1" dirty="0" smtClean="0"/>
              <a:t>)</a:t>
            </a:r>
          </a:p>
          <a:p>
            <a:r>
              <a:rPr lang="he-IL" b="1" dirty="0" smtClean="0"/>
              <a:t>תנועות הגוף</a:t>
            </a:r>
          </a:p>
          <a:p>
            <a:r>
              <a:rPr lang="he-IL" b="1" dirty="0" smtClean="0"/>
              <a:t>סגנון </a:t>
            </a:r>
            <a:r>
              <a:rPr lang="he-IL" b="1" dirty="0"/>
              <a:t>הליכה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מבחני כוח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dirty="0" smtClean="0"/>
              <a:t>קום שב- 20 ש' </a:t>
            </a:r>
          </a:p>
          <a:p>
            <a:pPr>
              <a:buNone/>
            </a:pPr>
            <a:r>
              <a:rPr lang="he-IL" dirty="0" smtClean="0"/>
              <a:t>עד לסיום המשימה מוסיקה. סופרים מספר חזרות.</a:t>
            </a:r>
          </a:p>
          <a:p>
            <a:pPr>
              <a:buNone/>
            </a:pPr>
            <a:r>
              <a:rPr lang="he-IL" dirty="0" smtClean="0"/>
              <a:t>3 </a:t>
            </a:r>
            <a:r>
              <a:rPr lang="en-US" dirty="0" smtClean="0"/>
              <a:t>X</a:t>
            </a:r>
            <a:r>
              <a:rPr lang="he-IL" dirty="0" smtClean="0"/>
              <a:t> עושים ממוצע, בין הפעם השנייה והשלישית.</a:t>
            </a:r>
          </a:p>
          <a:p>
            <a:pPr>
              <a:buNone/>
            </a:pPr>
            <a:r>
              <a:rPr lang="he-IL" dirty="0" smtClean="0"/>
              <a:t>חזרה על המבחנים לאחר 4-10 ימים</a:t>
            </a:r>
            <a:r>
              <a:rPr lang="en-US" dirty="0" smtClean="0"/>
              <a:t>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סיבולת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he-IL" dirty="0" smtClean="0"/>
              <a:t>מבחן זמן הליכה ל300 מ' </a:t>
            </a:r>
          </a:p>
          <a:p>
            <a:pPr>
              <a:buNone/>
            </a:pPr>
            <a:r>
              <a:rPr lang="he-IL" dirty="0" smtClean="0"/>
              <a:t>מזניק, דגל , סטופר מסלול מוגדר.</a:t>
            </a:r>
          </a:p>
          <a:p>
            <a:r>
              <a:rPr lang="he-IL" b="1" dirty="0" smtClean="0"/>
              <a:t>עמדת מוצא:</a:t>
            </a:r>
          </a:p>
          <a:p>
            <a:r>
              <a:rPr lang="he-IL" dirty="0" smtClean="0"/>
              <a:t>נבדק עומד שני מטרים לפני תחילת המסלול.</a:t>
            </a:r>
          </a:p>
          <a:p>
            <a:pPr>
              <a:buNone/>
            </a:pPr>
            <a:r>
              <a:rPr lang="he-IL" dirty="0" smtClean="0"/>
              <a:t>הו</a:t>
            </a:r>
            <a:r>
              <a:rPr lang="he-IL" b="1" dirty="0" smtClean="0"/>
              <a:t>ראה שיש לתת לנבדק:</a:t>
            </a:r>
          </a:p>
          <a:p>
            <a:r>
              <a:rPr lang="he-IL" dirty="0" smtClean="0"/>
              <a:t>לך ישר קדימה במהירות הנוחה לך, בלי להאט או לעצור, עד לדגל שבקצה המסלול.</a:t>
            </a:r>
          </a:p>
          <a:p>
            <a:r>
              <a:rPr lang="he-IL" b="1" dirty="0" smtClean="0"/>
              <a:t>אופן ביצוע המדידה:</a:t>
            </a:r>
          </a:p>
          <a:p>
            <a:r>
              <a:rPr lang="he-IL" dirty="0" smtClean="0"/>
              <a:t>התחל את המדידה עם סטופר כשהנבדק חוצה את קו תחילת המסלול.</a:t>
            </a:r>
          </a:p>
          <a:p>
            <a:r>
              <a:rPr lang="he-IL" dirty="0" smtClean="0"/>
              <a:t>עצור את המדידה כשהנבדק מגיע עד הדגל.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מהירות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b="1" dirty="0" smtClean="0"/>
              <a:t>ארגון הסביבה:</a:t>
            </a:r>
          </a:p>
          <a:p>
            <a:r>
              <a:rPr lang="he-IL" dirty="0" smtClean="0"/>
              <a:t>מסלול של 10 מטרים מסומן ע"י שני קוים. כסא מונח שני מטרים אחרי קו סוף המסלול.</a:t>
            </a:r>
          </a:p>
          <a:p>
            <a:r>
              <a:rPr lang="he-IL" b="1" dirty="0" smtClean="0"/>
              <a:t>עמדת מוצא:</a:t>
            </a:r>
          </a:p>
          <a:p>
            <a:r>
              <a:rPr lang="he-IL" dirty="0" smtClean="0"/>
              <a:t>נבדק עומד שני מטרים לפני תחילת המסלול.</a:t>
            </a:r>
          </a:p>
          <a:p>
            <a:pPr>
              <a:buNone/>
            </a:pPr>
            <a:r>
              <a:rPr lang="he-IL" dirty="0" smtClean="0"/>
              <a:t>הו</a:t>
            </a:r>
            <a:r>
              <a:rPr lang="he-IL" b="1" dirty="0" smtClean="0"/>
              <a:t>ראה שיש לתת לנבדק:</a:t>
            </a:r>
          </a:p>
          <a:p>
            <a:r>
              <a:rPr lang="he-IL" dirty="0" smtClean="0"/>
              <a:t>לך ישר קדימה במהירות הנוחה לך, בלי להאט או לעצור, עד לכסא שבקצה המסלול.</a:t>
            </a:r>
          </a:p>
          <a:p>
            <a:r>
              <a:rPr lang="he-IL" dirty="0" smtClean="0"/>
              <a:t>עצור את המדידה כשהנבדק חוצה את קו סוף המסלול.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e-IL" dirty="0" smtClean="0"/>
              <a:t>ב</a:t>
            </a:r>
            <a:r>
              <a:rPr lang="he-IL" b="1" dirty="0" smtClean="0"/>
              <a:t>אופן ביצוע המדידה:</a:t>
            </a:r>
          </a:p>
          <a:p>
            <a:r>
              <a:rPr lang="he-IL" dirty="0" smtClean="0"/>
              <a:t>התחל את המדידה עם סטופר כשהנבדק חוצה את קו תחילת המסלול.</a:t>
            </a:r>
          </a:p>
          <a:p>
            <a:r>
              <a:rPr lang="he-IL" dirty="0" smtClean="0"/>
              <a:t>נוסף למדידת המהירות ספור את מספר הצעדים ניתן לחבר מד צעדים אפשר גם דרך אפליקציה </a:t>
            </a:r>
            <a:r>
              <a:rPr lang="he-IL" dirty="0" err="1" smtClean="0"/>
              <a:t>בסמרטפון</a:t>
            </a:r>
            <a:r>
              <a:rPr lang="he-IL" dirty="0" smtClean="0"/>
              <a:t>.</a:t>
            </a:r>
          </a:p>
          <a:p>
            <a:r>
              <a:rPr lang="he-IL" dirty="0" smtClean="0"/>
              <a:t>שתי בדיקות ללא סיבוב.</a:t>
            </a:r>
          </a:p>
          <a:p>
            <a:r>
              <a:rPr lang="he-IL" dirty="0" smtClean="0"/>
              <a:t>מדידת דופק לפני </a:t>
            </a:r>
            <a:r>
              <a:rPr lang="he-IL" dirty="0" err="1" smtClean="0"/>
              <a:t>ןאחרי</a:t>
            </a:r>
            <a:r>
              <a:rPr lang="he-IL" dirty="0" smtClean="0"/>
              <a:t> הבדיקה.</a:t>
            </a:r>
          </a:p>
          <a:p>
            <a:r>
              <a:rPr lang="he-IL" dirty="0" smtClean="0"/>
              <a:t>לציין אם נעזר בתמיכת מטפל או אביזר עזר.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מהירות אפשרות נוספת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 smtClean="0"/>
              <a:t>הליכה ל30 מ'</a:t>
            </a:r>
          </a:p>
          <a:p>
            <a:pPr>
              <a:buNone/>
            </a:pPr>
            <a:r>
              <a:rPr lang="he-IL" dirty="0" smtClean="0"/>
              <a:t>עיצוב הסביבה</a:t>
            </a:r>
          </a:p>
          <a:p>
            <a:r>
              <a:rPr lang="he-IL" dirty="0" smtClean="0"/>
              <a:t>מסלול 30 מ' עם קונוס וטבעת.</a:t>
            </a:r>
          </a:p>
          <a:p>
            <a:r>
              <a:rPr lang="he-IL" b="1" dirty="0" smtClean="0"/>
              <a:t>עמדת מוצא:</a:t>
            </a:r>
          </a:p>
          <a:p>
            <a:r>
              <a:rPr lang="he-IL" dirty="0" smtClean="0"/>
              <a:t>נבדק עומד שני מטרים לפני תחילת המסלול.</a:t>
            </a:r>
          </a:p>
          <a:p>
            <a:pPr>
              <a:buNone/>
            </a:pPr>
            <a:r>
              <a:rPr lang="he-IL" dirty="0" smtClean="0"/>
              <a:t>הו</a:t>
            </a:r>
            <a:r>
              <a:rPr lang="he-IL" b="1" dirty="0" smtClean="0"/>
              <a:t>ראה שיש לתת לנבדק:</a:t>
            </a:r>
          </a:p>
          <a:p>
            <a:r>
              <a:rPr lang="he-IL" dirty="0" smtClean="0"/>
              <a:t>לך ישר קדימה במהירות הנוחה לך, בלי להאט או לעצור, עד לקונוס ושים את הטבעת.</a:t>
            </a:r>
          </a:p>
          <a:p>
            <a:r>
              <a:rPr lang="he-IL" b="1" dirty="0" smtClean="0"/>
              <a:t>אופן ביצוע המדידה:</a:t>
            </a:r>
          </a:p>
          <a:p>
            <a:r>
              <a:rPr lang="he-IL" dirty="0" smtClean="0"/>
              <a:t>התחל את המדידה עם סטופר כשהנבדק חוצה את קו תחילת המסלול.</a:t>
            </a:r>
          </a:p>
          <a:p>
            <a:r>
              <a:rPr lang="he-IL" dirty="0" smtClean="0"/>
              <a:t>עצור את המדידה כשהנבדק שם את הטבעת.</a:t>
            </a:r>
          </a:p>
          <a:p>
            <a:r>
              <a:rPr lang="he-IL" dirty="0" smtClean="0"/>
              <a:t>בנוסף למדידת המהירות ספור את מספר הצעדים שמבצע הנבדק מרגע הפעלת הסטופר עד עצירתו.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יושר">
  <a:themeElements>
    <a:clrScheme name="יושר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יושר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יושר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80</TotalTime>
  <Words>450</Words>
  <Application>Microsoft Office PowerPoint</Application>
  <PresentationFormat>‫הצגה על המסך (4:3)</PresentationFormat>
  <Paragraphs>78</Paragraphs>
  <Slides>11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2" baseType="lpstr">
      <vt:lpstr>יושר</vt:lpstr>
      <vt:lpstr>מבחנים קליניים</vt:lpstr>
      <vt:lpstr>כלי הערכה ומדידה ל:</vt:lpstr>
      <vt:lpstr>שווי משקל- טינטי</vt:lpstr>
      <vt:lpstr>טינטי הליכה</vt:lpstr>
      <vt:lpstr>מבחני כוח</vt:lpstr>
      <vt:lpstr>סיבולת</vt:lpstr>
      <vt:lpstr>מהירות</vt:lpstr>
      <vt:lpstr>שקופית 8</vt:lpstr>
      <vt:lpstr>מהירות אפשרות נוספת</vt:lpstr>
      <vt:lpstr>מבחן קום לך תקף לאוכלוסייה עם מש"ה</vt:lpstr>
      <vt:lpstr>מבחנים קליניים המלצות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מבחנים קליניים</dc:title>
  <dc:creator>Carmit Cahana</dc:creator>
  <cp:lastModifiedBy>owner</cp:lastModifiedBy>
  <cp:revision>10</cp:revision>
  <dcterms:created xsi:type="dcterms:W3CDTF">2015-12-27T12:09:46Z</dcterms:created>
  <dcterms:modified xsi:type="dcterms:W3CDTF">2016-02-03T17:04:31Z</dcterms:modified>
</cp:coreProperties>
</file>