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42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r">
              <a:defRPr sz="6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r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r"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קבוצת עניין נשימתית 2021</a:t>
            </a:r>
            <a:endParaRPr lang="he-IL" sz="5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e-IL" b="1" dirty="0" smtClean="0"/>
              <a:t>35 חברי ועדת ההיגוי + יו"ר</a:t>
            </a:r>
            <a:endParaRPr lang="he-IL" b="1" dirty="0"/>
          </a:p>
        </p:txBody>
      </p:sp>
      <p:pic>
        <p:nvPicPr>
          <p:cNvPr id="5" name="תמונה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103" y="4312659"/>
            <a:ext cx="3019425" cy="1781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6862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51578" y="755904"/>
            <a:ext cx="9603275" cy="1049235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כרונולוגיית הדברים</a:t>
            </a:r>
            <a:endParaRPr lang="he-IL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e-IL" b="1" dirty="0"/>
              <a:t>03.02.21-</a:t>
            </a:r>
            <a:r>
              <a:rPr lang="he-IL" dirty="0"/>
              <a:t> מפגש זום ארצי- תחילת פעילות של הקבוצה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b="1" dirty="0"/>
              <a:t>02.03.21- </a:t>
            </a:r>
            <a:r>
              <a:rPr lang="he-IL" dirty="0"/>
              <a:t>מפגש זום ועדת היגוי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b="1" dirty="0"/>
              <a:t>20.04.21- </a:t>
            </a:r>
            <a:r>
              <a:rPr lang="he-IL" dirty="0"/>
              <a:t>מפגש זום ועדת היגוי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b="1" dirty="0"/>
              <a:t>06.07.21- </a:t>
            </a:r>
            <a:r>
              <a:rPr lang="he-IL" dirty="0"/>
              <a:t>מפגש זום ועדת היגוי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b="1" dirty="0"/>
              <a:t>24.07.21- </a:t>
            </a:r>
            <a:r>
              <a:rPr lang="he-IL" dirty="0"/>
              <a:t>כתיבת ופרסום נייר עמדה "תכנית מומלצת בהתנסות נשימתית"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b="1" dirty="0"/>
              <a:t>03.11.21- </a:t>
            </a:r>
            <a:r>
              <a:rPr lang="he-IL" dirty="0"/>
              <a:t>יום עיון נשימתי בבית חולים מאיר</a:t>
            </a:r>
            <a:endParaRPr lang="en-US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12" y="2724530"/>
            <a:ext cx="3048000" cy="203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286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חומר אשר נוסף באתר העמותה</a:t>
            </a:r>
            <a:endParaRPr lang="he-I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מטרות וחזון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נייר עמדה "תכנית מומלצת בהתנסות נשימתית"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נהלים ומסמכים של משרד הבריאות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מאמרים בנושאים שונים, כגון: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COPD</a:t>
            </a: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COVID19</a:t>
            </a:r>
            <a:r>
              <a:rPr lang="he-IL" dirty="0" smtClean="0"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extubation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pleural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effusion,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CF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he-IL" dirty="0">
                <a:latin typeface="Calibri" panose="020F0502020204030204" pitchFamily="34" charset="0"/>
                <a:ea typeface="Calibri" panose="020F0502020204030204" pitchFamily="34" charset="0"/>
              </a:rPr>
              <a:t>5 קישורים מומלצים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6699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דגשים לפעילות הועדה</a:t>
            </a:r>
            <a:endParaRPr lang="he-IL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חברות בוועדת ההיגוי = חברות בתוקף בעמותה לקידום הפיזיותרפיה</a:t>
            </a:r>
          </a:p>
          <a:p>
            <a:r>
              <a:rPr lang="he-IL" dirty="0" smtClean="0"/>
              <a:t>בחירות יו"ר הועדה פעם ב- 3 שנים</a:t>
            </a:r>
          </a:p>
          <a:p>
            <a:r>
              <a:rPr lang="he-IL" dirty="0" smtClean="0"/>
              <a:t>הכנת תכנית שנתית הכוללת הוצאות והכנסות צפויות</a:t>
            </a:r>
          </a:p>
          <a:p>
            <a:r>
              <a:rPr lang="he-IL" dirty="0" smtClean="0"/>
              <a:t>יכום פעילות שנתית בסוף כל שנה</a:t>
            </a:r>
          </a:p>
          <a:p>
            <a:r>
              <a:rPr lang="he-IL" dirty="0" smtClean="0"/>
              <a:t>הצגת הפעילות של הועדה בכנס השנתי</a:t>
            </a:r>
          </a:p>
          <a:p>
            <a:r>
              <a:rPr lang="he-IL" dirty="0" smtClean="0"/>
              <a:t>כל פרסום היוצא מוועדת ההיגוי חייב לעבור דרך העמותה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618937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תכנון לשנה הבאה</a:t>
            </a:r>
            <a:endParaRPr lang="he-IL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he-IL" dirty="0"/>
              <a:t> </a:t>
            </a:r>
            <a:r>
              <a:rPr lang="he-IL" dirty="0" smtClean="0"/>
              <a:t>2-3 ימי עיון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dirty="0" smtClean="0"/>
              <a:t>קורס נשימתי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dirty="0" smtClean="0"/>
              <a:t>כתיבת נייר עמדה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e-IL" dirty="0" smtClean="0"/>
              <a:t>כתיבת כלי הערכה</a:t>
            </a:r>
            <a:endParaRPr lang="he-IL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482" y="2015732"/>
            <a:ext cx="2857500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9802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תכנון לשנה הבאה</a:t>
            </a:r>
            <a:b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sz="2000" b="1" u="sng" cap="none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תתי קבוצה</a:t>
            </a:r>
            <a:br>
              <a:rPr lang="he-IL" sz="2000" b="1" u="sng" cap="none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he-IL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51579" y="2438400"/>
            <a:ext cx="9603275" cy="2913887"/>
          </a:xfrm>
        </p:spPr>
        <p:txBody>
          <a:bodyPr numCol="2">
            <a:normAutofit fontScale="92500" lnSpcReduction="20000"/>
          </a:bodyPr>
          <a:lstStyle/>
          <a:p>
            <a:pPr marL="0" indent="0">
              <a:buNone/>
            </a:pPr>
            <a:r>
              <a:rPr lang="he-IL" dirty="0" smtClean="0"/>
              <a:t>נייר עמדה</a:t>
            </a:r>
          </a:p>
          <a:p>
            <a:pPr marL="0" indent="0">
              <a:buNone/>
            </a:pPr>
            <a:r>
              <a:rPr lang="he-IL" dirty="0" smtClean="0"/>
              <a:t>כלי הערכה</a:t>
            </a:r>
          </a:p>
          <a:p>
            <a:pPr marL="0" indent="0">
              <a:buNone/>
            </a:pPr>
            <a:r>
              <a:rPr lang="he-IL" dirty="0" smtClean="0"/>
              <a:t>קורסים וימי עיון</a:t>
            </a:r>
          </a:p>
          <a:p>
            <a:pPr marL="0" indent="0">
              <a:buNone/>
            </a:pPr>
            <a:r>
              <a:rPr lang="he-IL" dirty="0" smtClean="0"/>
              <a:t>הדרכה קלינית והכשרת עובדים חדשים (?)</a:t>
            </a:r>
          </a:p>
          <a:p>
            <a:pPr marL="0" indent="0">
              <a:buNone/>
            </a:pPr>
            <a:r>
              <a:rPr lang="he-IL" dirty="0" smtClean="0"/>
              <a:t>מאמרים ומצגות</a:t>
            </a:r>
          </a:p>
          <a:p>
            <a:pPr marL="0" indent="0">
              <a:buNone/>
            </a:pPr>
            <a:r>
              <a:rPr lang="he-IL" dirty="0" smtClean="0"/>
              <a:t>פוסט קורונה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 smtClean="0"/>
              <a:t>טיפול במחלות נוירומוסקולריות</a:t>
            </a:r>
          </a:p>
          <a:p>
            <a:pPr marL="0" indent="0">
              <a:buNone/>
            </a:pPr>
            <a:r>
              <a:rPr lang="he-IL" dirty="0" smtClean="0"/>
              <a:t>קשר עם חו"ל</a:t>
            </a:r>
          </a:p>
          <a:p>
            <a:pPr marL="0" indent="0">
              <a:buNone/>
            </a:pPr>
            <a:r>
              <a:rPr lang="he-IL" dirty="0" smtClean="0"/>
              <a:t>קידום התחום במוסדות שונים</a:t>
            </a:r>
          </a:p>
          <a:p>
            <a:pPr marL="0" indent="0">
              <a:buNone/>
            </a:pPr>
            <a:r>
              <a:rPr lang="he-IL" dirty="0" smtClean="0"/>
              <a:t>מכשור לטיפול נשימתי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30465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בהצלחה בשנה החדשה!</a:t>
            </a:r>
            <a:endParaRPr lang="he-IL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מציין מיקום תוכן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609" y="2016125"/>
            <a:ext cx="6123107" cy="3449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1526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TM10001114[[fn=גלריה]]</Template>
  <TotalTime>80</TotalTime>
  <Words>195</Words>
  <Application>Microsoft Office PowerPoint</Application>
  <PresentationFormat>מסך רחב</PresentationFormat>
  <Paragraphs>40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Symbol</vt:lpstr>
      <vt:lpstr>Times New Roman</vt:lpstr>
      <vt:lpstr>Wingdings</vt:lpstr>
      <vt:lpstr>Gallery</vt:lpstr>
      <vt:lpstr>קבוצת עניין נשימתית 2021</vt:lpstr>
      <vt:lpstr>כרונולוגיית הדברים</vt:lpstr>
      <vt:lpstr>חומר אשר נוסף באתר העמותה</vt:lpstr>
      <vt:lpstr>דגשים לפעילות הועדה</vt:lpstr>
      <vt:lpstr>תכנון לשנה הבאה</vt:lpstr>
      <vt:lpstr>תכנון לשנה הבאה תתי קבוצה </vt:lpstr>
      <vt:lpstr>בהצלחה בשנה החדשה!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קבוצת עניין נשימתית 2021</dc:title>
  <dc:creator>Eleonora Krugman</dc:creator>
  <cp:lastModifiedBy>Eleonora Krugman</cp:lastModifiedBy>
  <cp:revision>19</cp:revision>
  <dcterms:created xsi:type="dcterms:W3CDTF">2022-02-20T19:33:27Z</dcterms:created>
  <dcterms:modified xsi:type="dcterms:W3CDTF">2022-02-20T20:54:03Z</dcterms:modified>
</cp:coreProperties>
</file>