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C9C37F-C9D3-4550-8B76-D8ED21464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759CB53-CDF4-4E6E-94D8-994C81487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B326CD0-0850-4AB6-8EA3-D7D0149BD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5B465C7-C3BF-42AE-9633-4939859B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D3985F-56C6-41E1-9338-9FBC69F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284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F77D8F-3CC8-4068-B5AB-878E2E35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E5C0C7B-A42B-4363-AFFD-2D1BE7357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F21619A-C420-44C4-B21A-F29EA22B8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5BAA627-1653-4410-B68E-CF1B3761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18C6078-A85B-407F-9F49-1CBCDE47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317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4639EE4-0F21-4E1A-B913-E46ECAFC9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2355F05-E94E-455D-BF2B-D870F458D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94B6B17-B482-4165-A6C7-BB7B294C1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B0C28C1-02C8-4A0C-912F-3FBB38C47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4168C30-865D-4D68-9C29-5F34B276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685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076DA1-C88B-493F-BC27-4DB90C48F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90D83CC-E7E4-4FF3-9A61-4E9B5BADF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00E7253-C03A-45C6-A2AE-20C0EFB1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73A9370-7518-4749-A892-6CCB7BD3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484838A-CB0A-4509-BE77-9EDDF1A6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466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36B794-AB4F-4EEB-9246-975444603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692B064-C058-44CA-94AD-545197E34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9898502-659D-41F1-9570-899CF9D6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4C0A216-91CB-45D8-8361-46A7CA4D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4030A11-49EC-4C63-AB36-5E67F3A1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1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BBF703-FDDC-45DC-A908-8086444B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9503C3A-0B1E-4A71-A9A2-91F4E67B3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6368415-9D89-4F1B-946F-32E02A4A0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7C60F6C-0A03-44BC-98B9-C5CE313E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4B654DA-6BDD-4E0B-B49E-358DDF07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CB84896-5268-463F-BD0A-FBF6E582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97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3A053A-B40C-4CC4-BF46-651F6F27F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E0CA023-222B-4AAE-8DD6-65FED13D9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5DCEFD4-94EA-48DB-9D0A-F179253FF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AF03B25-9490-464A-BFCE-6FA160781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B4E8FAC-4F83-4424-B2B0-6D3683799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FD25CE7-30BE-40A6-8E79-57862B6B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9230B46-8A63-499F-B03E-BE3C4BC8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E0850C6-62F1-4676-9C05-8F4CCFC8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48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620C5B-565C-4413-80EA-AACB0F0F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41263DD-FB43-4A0E-BA48-BF915E80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F9FB10A-C229-4742-8153-3FB13948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BD9477D-B133-440F-BC20-CF0E98F88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336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9A7414F-C13C-4144-A058-404BB4C13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2D50B40-E3F3-47B9-B276-CA783EBC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3B10DB7-AAF8-4E46-852B-BB7232B6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913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BC8505D-7BF5-4827-90C8-4BBB42E81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29F7737-559A-4DC5-A6FF-09FDED708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26ED96B-F981-4981-ACE9-5F871F5E7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96377C5-24E0-48D3-B12E-8E85C7390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5D7A99C-4CE4-4A29-AACF-F23C338B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199D231-6D9F-42D9-AC63-F2575A97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994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7ACE118-96C1-4F50-8DD7-DB891FA25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CAF0A94-7F3E-47A3-AAC9-19AA1D5B0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349A6E7-7F50-4DB8-B601-FCF7123A4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BD62045-E03C-424B-A3DF-B083AB173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0582A85-B946-40A5-A1AE-CBC528C6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CE0278E-79C7-4771-A558-699585FA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746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07B4E4F-4C04-4E8D-99E6-8F7C666FB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BFAC9E9-BA4D-43C1-8CF3-5D17AEC2F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BA72B3D-309D-4037-BC4D-BB6590158F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5984A-3D35-4520-9A0A-97ABD35FE1A2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8F840E1-D18A-469D-A397-459C2616A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688E63A-7B11-4BB4-BAD9-82B703B9A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1D05-44B2-41ED-86A9-42C80D0A4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32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B47BB219-FFFF-4AF8-83EE-9F0A65F8563E}"/>
              </a:ext>
            </a:extLst>
          </p:cNvPr>
          <p:cNvSpPr/>
          <p:nvPr/>
        </p:nvSpPr>
        <p:spPr>
          <a:xfrm>
            <a:off x="1295257" y="2249139"/>
            <a:ext cx="100351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cs typeface="+mn-cs"/>
              </a:rPr>
              <a:t>כאב - מה עושים </a:t>
            </a:r>
            <a:r>
              <a:rPr lang="he-IL" sz="7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cs typeface="+mn-cs"/>
              </a:rPr>
              <a:t>איתו</a:t>
            </a:r>
            <a:r>
              <a:rPr lang="he-IL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cs typeface="+mn-cs"/>
              </a:rPr>
              <a:t> ???</a:t>
            </a:r>
            <a:endParaRPr lang="he-IL" sz="7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0099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EE70B0-69F8-492A-A65B-39D90E39F27D}"/>
              </a:ext>
            </a:extLst>
          </p:cNvPr>
          <p:cNvSpPr txBox="1"/>
          <p:nvPr/>
        </p:nvSpPr>
        <p:spPr>
          <a:xfrm>
            <a:off x="3966918" y="315426"/>
            <a:ext cx="4691797" cy="17543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5400" b="1" dirty="0"/>
              <a:t>SAVE THE DATE </a:t>
            </a:r>
          </a:p>
          <a:p>
            <a:pPr algn="ctr"/>
            <a:r>
              <a:rPr lang="en-US" sz="5400" b="1" dirty="0"/>
              <a:t>11/6/18</a:t>
            </a:r>
            <a:endParaRPr lang="he-IL" sz="5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14B0EE-085A-4276-ABA3-A7A567F47A46}"/>
              </a:ext>
            </a:extLst>
          </p:cNvPr>
          <p:cNvSpPr txBox="1"/>
          <p:nvPr/>
        </p:nvSpPr>
        <p:spPr>
          <a:xfrm>
            <a:off x="2919111" y="3987539"/>
            <a:ext cx="6974986" cy="169277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3200" b="1" dirty="0"/>
              <a:t>יום עיון </a:t>
            </a:r>
            <a:r>
              <a:rPr lang="he-IL" sz="2400" b="1" dirty="0"/>
              <a:t>מקיף ביותר בנושא </a:t>
            </a:r>
            <a:r>
              <a:rPr lang="he-IL" sz="3200" b="1" dirty="0"/>
              <a:t>כאב</a:t>
            </a:r>
            <a:r>
              <a:rPr lang="he-IL" sz="2400" b="1" dirty="0"/>
              <a:t> והדרכים לטיפול בו.</a:t>
            </a:r>
          </a:p>
          <a:p>
            <a:pPr algn="ctr"/>
            <a:r>
              <a:rPr lang="he-IL" sz="2400" b="1" dirty="0"/>
              <a:t>בהשתתפות מיטב המרצים בתחום.</a:t>
            </a:r>
          </a:p>
          <a:p>
            <a:pPr algn="ctr"/>
            <a:endParaRPr lang="he-IL" sz="2400" b="1" dirty="0"/>
          </a:p>
          <a:p>
            <a:pPr algn="ctr"/>
            <a:r>
              <a:rPr lang="he-IL" sz="2400" b="1" dirty="0"/>
              <a:t>יתקיים בתאריך 11.6.18 – </a:t>
            </a:r>
            <a:r>
              <a:rPr lang="he-IL" sz="2400" b="1" dirty="0" err="1"/>
              <a:t>תוכנית</a:t>
            </a:r>
            <a:r>
              <a:rPr lang="he-IL" sz="2400" b="1" dirty="0"/>
              <a:t> ופרטים בהמשך......</a:t>
            </a:r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id="{5ED3F7F1-48AE-406B-819B-E60875C86BF0}"/>
              </a:ext>
            </a:extLst>
          </p:cNvPr>
          <p:cNvGrpSpPr/>
          <p:nvPr/>
        </p:nvGrpSpPr>
        <p:grpSpPr>
          <a:xfrm>
            <a:off x="522164" y="359057"/>
            <a:ext cx="2160240" cy="1694124"/>
            <a:chOff x="1458268" y="4834566"/>
            <a:chExt cx="1780770" cy="1497119"/>
          </a:xfrm>
        </p:grpSpPr>
        <p:pic>
          <p:nvPicPr>
            <p:cNvPr id="10" name="Picture 3" descr="Z:\נגיש\שיקום\מצגת PPT\REHACCESS_PPT-02.png">
              <a:extLst>
                <a:ext uri="{FF2B5EF4-FFF2-40B4-BE49-F238E27FC236}">
                  <a16:creationId xmlns:a16="http://schemas.microsoft.com/office/drawing/2014/main" id="{8F811595-16E2-484C-A130-B03D4C7338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962324" y="4834566"/>
              <a:ext cx="792088" cy="817802"/>
            </a:xfrm>
            <a:prstGeom prst="rect">
              <a:avLst/>
            </a:prstGeom>
            <a:noFill/>
          </p:spPr>
        </p:pic>
        <p:pic>
          <p:nvPicPr>
            <p:cNvPr id="11" name="Picture 4" descr="Z:\נגיש\שיקום\מצגת PPT\REHACCESS_PPT-03.png">
              <a:extLst>
                <a:ext uri="{FF2B5EF4-FFF2-40B4-BE49-F238E27FC236}">
                  <a16:creationId xmlns:a16="http://schemas.microsoft.com/office/drawing/2014/main" id="{94675A1E-EE1A-4CBC-B20B-65399B9395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1458268" y="5652368"/>
              <a:ext cx="1780770" cy="679317"/>
            </a:xfrm>
            <a:prstGeom prst="rect">
              <a:avLst/>
            </a:prstGeom>
            <a:noFill/>
          </p:spPr>
        </p:pic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58B1BAF6-F8DA-4372-9A4A-FBFEA7850659}"/>
              </a:ext>
            </a:extLst>
          </p:cNvPr>
          <p:cNvGrpSpPr/>
          <p:nvPr/>
        </p:nvGrpSpPr>
        <p:grpSpPr>
          <a:xfrm>
            <a:off x="9837438" y="426730"/>
            <a:ext cx="2160243" cy="1733900"/>
            <a:chOff x="9011573" y="750742"/>
            <a:chExt cx="1780770" cy="1532276"/>
          </a:xfrm>
        </p:grpSpPr>
        <p:pic>
          <p:nvPicPr>
            <p:cNvPr id="14" name="Picture 3" descr="Z:\נגיש\שיקום\מצגת PPT\REHACCESS_PPT-02.png">
              <a:extLst>
                <a:ext uri="{FF2B5EF4-FFF2-40B4-BE49-F238E27FC236}">
                  <a16:creationId xmlns:a16="http://schemas.microsoft.com/office/drawing/2014/main" id="{0E0E29B6-5C81-439C-BB46-909DD93854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9554490" y="750742"/>
              <a:ext cx="792088" cy="817802"/>
            </a:xfrm>
            <a:prstGeom prst="rect">
              <a:avLst/>
            </a:prstGeom>
            <a:noFill/>
          </p:spPr>
        </p:pic>
        <p:pic>
          <p:nvPicPr>
            <p:cNvPr id="15" name="Picture 4" descr="Z:\נגיש\שיקום\מצגת PPT\REHACCESS_PPT-03.png">
              <a:extLst>
                <a:ext uri="{FF2B5EF4-FFF2-40B4-BE49-F238E27FC236}">
                  <a16:creationId xmlns:a16="http://schemas.microsoft.com/office/drawing/2014/main" id="{577D0A21-643B-4115-BE54-EBF1D22C88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9011573" y="1603701"/>
              <a:ext cx="1780770" cy="67931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564954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</Words>
  <Application>Microsoft Office PowerPoint</Application>
  <PresentationFormat>מסך רחב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מיטל מלצר</dc:creator>
  <cp:lastModifiedBy>user</cp:lastModifiedBy>
  <cp:revision>4</cp:revision>
  <dcterms:created xsi:type="dcterms:W3CDTF">2018-02-14T10:02:19Z</dcterms:created>
  <dcterms:modified xsi:type="dcterms:W3CDTF">2018-02-18T10:50:19Z</dcterms:modified>
</cp:coreProperties>
</file>