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69" r:id="rId5"/>
    <p:sldId id="286" r:id="rId6"/>
    <p:sldId id="270" r:id="rId7"/>
    <p:sldId id="287" r:id="rId8"/>
    <p:sldId id="290" r:id="rId9"/>
    <p:sldId id="289" r:id="rId10"/>
    <p:sldId id="288" r:id="rId11"/>
    <p:sldId id="282" r:id="rId12"/>
    <p:sldId id="291" r:id="rId13"/>
    <p:sldId id="267" r:id="rId14"/>
    <p:sldId id="29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A34"/>
    <a:srgbClr val="E9D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0285-225C-46B4-AE4E-0D1A384BC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BF27A-6F9E-474B-B774-8E8DBB787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D148-072F-48DD-B0D1-AEC99C7D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D335-7F6F-4D3C-8269-FFA4BB42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043C8-E2F9-4D1D-8773-17A939C0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E697-D124-41C5-B63D-4A66D238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C3D3C-011B-41CB-8EDF-D3137642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0709-F5AB-4C94-9037-E34AC3D7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F558-DB98-48FC-913C-5F943979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8D19F-E121-4B9D-B2FC-FFBBB509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0D896-3F51-4E6A-BB0E-9A8D62C29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5565D-5297-44FC-B90F-4C672EBA3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FD95-FBBE-4F9B-9235-02766F37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2E08-A60C-44C1-A097-6C77D801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0873-94DC-4F2E-BDD3-20626467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0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E9E-92F4-44A8-90EC-9D576A28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CB78-D3AC-402A-90B6-D02CEF6C2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A1B81-12B9-4A41-9840-A8070FC9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2D86-4266-4F59-BF3C-1FC1AD89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88DC-5B4E-439A-A66E-5DED7E4B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4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C2B8-CFFD-4292-8E70-98001BDE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D30F6-E6FE-49DC-A788-96ACA6F6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4F12A-7F70-4AF0-990B-98EEE310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5AA1-33BC-41DB-AB2A-8F7248CF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18B7-62DA-4336-A2E6-B82D7033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ECED-3B66-4A52-ABEE-001489F4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C9C8-B013-4ECB-9758-821F0C884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D29FC-EE00-4338-A79C-2020B3045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8E80-E8D2-412F-81F5-D414FA22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5A51E-1DF6-4BE7-95A6-A4A83EB9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087E6-AE6E-4F6A-B43F-23C445BB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6604-948F-4C27-9E9B-EB97B00C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4ADF-DBD2-4827-85D5-6E4E433F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7120A-4920-4707-A9BA-85E4CCC1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4080B-BD59-48E4-BA5E-AAA51822A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3F1C-C412-471A-B3F0-35EA54E4E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784EE-09C1-4C65-9A62-6F116EE2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4489E-36BF-439F-B711-B2B8B589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66242-E568-45CC-A48D-9B3556D1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B4F5-4639-4E51-8D31-B02347C9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96C69-D891-42B3-80B3-2D5D892B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DD5BA-43E3-4D6A-92CB-82A2F3F0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DC912-8B85-449C-B1E9-19919666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98BB9-C58E-4392-94F6-F53047D5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3C933-8CB5-4B93-8970-30A93012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ACEDA-569A-42AF-BAAA-88F14129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C756-B36D-466D-A1A0-38CF05C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3030-8451-44B9-BE87-E9B0B8A9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6AF06-3D2D-4619-81DE-AB365E38D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9E7BD-94C6-4121-88AD-F5B53603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6A51A-6CD2-4845-8DEB-63A4B6C1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3362E-5400-4E3F-920D-514C7D7F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D87F-251F-4C7B-84CD-3AA22BF4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816EA-181D-48F4-9319-2FC9E551D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67366-B0D9-4E6C-887C-FF6A2AB82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520A-C27D-4FCA-9200-6172CF5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A8641-D10E-4652-B8A6-78B71122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37E72-D50E-4BAC-BFFC-098209B0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7BC6F-8068-4E14-9B15-D436622F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867C-2A2F-4EF1-9F29-31CF5C05C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6B334-1215-47C9-86ED-97C1FC54C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5937-D0E3-4B3A-A159-A60D0926F4A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4CD3-0D6B-4513-BA09-175F793E2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80E4-0A66-4C0D-9C14-7D85AF03E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9B0C-94BD-4BD4-825A-B4BFA680E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M9c2Q8z6a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794C7F-4DBC-4450-B4CC-0F0CDB536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9" y="0"/>
            <a:ext cx="11492681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1F8328-82CD-4204-8E89-40BC74E48475}"/>
              </a:ext>
            </a:extLst>
          </p:cNvPr>
          <p:cNvSpPr txBox="1">
            <a:spLocks/>
          </p:cNvSpPr>
          <p:nvPr/>
        </p:nvSpPr>
        <p:spPr>
          <a:xfrm>
            <a:off x="1595535" y="3904572"/>
            <a:ext cx="7227531" cy="71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6000" b="1" dirty="0">
                <a:solidFill>
                  <a:srgbClr val="00B0F0"/>
                </a:solidFill>
              </a:rPr>
              <a:t>ישראל ישראלי: פיזיותרפיסט</a:t>
            </a:r>
            <a:endParaRPr lang="he-IL" sz="16000" b="1" dirty="0"/>
          </a:p>
          <a:p>
            <a:pPr algn="r"/>
            <a:r>
              <a:rPr lang="he-IL" sz="4400" b="1" dirty="0"/>
              <a:t>                        </a:t>
            </a:r>
          </a:p>
          <a:p>
            <a:pPr algn="r"/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51" y="2320171"/>
            <a:ext cx="9039225" cy="2718360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he-IL" altLang="en-US" sz="6900" b="1" dirty="0">
                <a:solidFill>
                  <a:srgbClr val="00B0F0"/>
                </a:solidFill>
              </a:rPr>
              <a:t>מה הקשר בין כאב</a:t>
            </a:r>
            <a:br>
              <a:rPr lang="en-US" altLang="en-US" sz="6900" b="1" dirty="0">
                <a:solidFill>
                  <a:srgbClr val="00B0F0"/>
                </a:solidFill>
              </a:rPr>
            </a:br>
            <a:r>
              <a:rPr lang="he-IL" altLang="en-US" sz="8600" b="1" dirty="0">
                <a:solidFill>
                  <a:srgbClr val="FFC000"/>
                </a:solidFill>
              </a:rPr>
              <a:t>לפעילות גופנית? </a:t>
            </a:r>
            <a:endParaRPr lang="he-IL" sz="8600" b="1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7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817918"/>
            <a:ext cx="9728136" cy="470580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altLang="en-US" sz="8000" b="1" dirty="0">
                <a:solidFill>
                  <a:srgbClr val="FFC000"/>
                </a:solidFill>
              </a:rPr>
              <a:t>פעילות גופנית:</a:t>
            </a:r>
          </a:p>
          <a:p>
            <a:pPr marL="0" indent="0" algn="r" rtl="1">
              <a:buNone/>
            </a:pPr>
            <a:endParaRPr lang="he-IL" altLang="en-US" sz="5100" b="1" dirty="0"/>
          </a:p>
          <a:p>
            <a:pPr algn="r" rtl="1"/>
            <a:r>
              <a:rPr lang="he-IL" altLang="en-US" sz="3200" dirty="0"/>
              <a:t>איזו פעילות גופנית אתם עושים?</a:t>
            </a:r>
          </a:p>
          <a:p>
            <a:pPr algn="r" rtl="1"/>
            <a:r>
              <a:rPr lang="he-IL" altLang="en-US" sz="3200" dirty="0"/>
              <a:t>כמה זמן לדעתכם מומלץ לבצע פעילות גופנית במהלך היום?</a:t>
            </a:r>
            <a:endParaRPr lang="he-IL" sz="3200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E3994-0CE2-4F48-BEA6-FB591231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50" y="5309466"/>
            <a:ext cx="1044341" cy="116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A8171-C87B-4BE5-A205-F1078D336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72" y="4833452"/>
            <a:ext cx="1420878" cy="1644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8ABAF-E389-4EE3-A077-A048193C2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090" y="5223789"/>
            <a:ext cx="892219" cy="1254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55E97-BB55-48C7-BD6B-FA2AB511A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825" y="5291707"/>
            <a:ext cx="1314042" cy="1168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3286C-C7C2-4DD0-92BD-E8AA1CDCC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835" y="5223789"/>
            <a:ext cx="952942" cy="1254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B1D05-9611-4B24-9DF2-034C050189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4826" y="5223789"/>
            <a:ext cx="1203846" cy="11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60" y="920555"/>
            <a:ext cx="9280266" cy="4705804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he-IL" sz="5200" b="1" dirty="0">
                <a:solidFill>
                  <a:srgbClr val="00B0F0"/>
                </a:solidFill>
              </a:rPr>
              <a:t>המלצות של הארגון הבינלאומי (</a:t>
            </a:r>
            <a:r>
              <a:rPr lang="en-US" sz="5200" b="1" dirty="0">
                <a:solidFill>
                  <a:srgbClr val="00B0F0"/>
                </a:solidFill>
              </a:rPr>
              <a:t>WHO</a:t>
            </a:r>
            <a:r>
              <a:rPr lang="he-IL" sz="5200" b="1" dirty="0">
                <a:solidFill>
                  <a:srgbClr val="00B0F0"/>
                </a:solidFill>
              </a:rPr>
              <a:t>) לגבי פעילות גופנית לילדים:</a:t>
            </a:r>
            <a:endParaRPr lang="he-IL" altLang="en-US" sz="5200" b="1" dirty="0">
              <a:solidFill>
                <a:srgbClr val="FFC000"/>
              </a:solidFill>
            </a:endParaRPr>
          </a:p>
          <a:p>
            <a:pPr marL="0" indent="0" algn="r" rtl="1">
              <a:buNone/>
            </a:pPr>
            <a:endParaRPr lang="he-IL" altLang="en-US" sz="5100" b="1" dirty="0"/>
          </a:p>
          <a:p>
            <a:pPr algn="r" rtl="1" fontAlgn="auto">
              <a:spcAft>
                <a:spcPts val="0"/>
              </a:spcAft>
              <a:defRPr/>
            </a:pPr>
            <a:r>
              <a:rPr lang="he-IL" sz="3600" dirty="0"/>
              <a:t>60 דק' כל יום פעילות גופנית בעצימות בינונית- גבוהה. 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he-IL" sz="3600" dirty="0"/>
              <a:t>3 פעמים בשבוע פעילות המשלבת חיזוק שרירים. </a:t>
            </a:r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BEB88-7DCB-4A23-B574-87C3F6C4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57" y="4276664"/>
            <a:ext cx="1800417" cy="22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4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ctr">
              <a:buNone/>
            </a:pPr>
            <a:r>
              <a:rPr lang="he-IL" sz="4400" b="1" dirty="0">
                <a:solidFill>
                  <a:srgbClr val="EABA34"/>
                </a:solidFill>
              </a:rPr>
              <a:t>באילו דרכים ניתן להגדיל את זמן הפעילות הגופנית שלנו במהלך היום?</a:t>
            </a:r>
            <a:br>
              <a:rPr lang="en-US" sz="6500" b="1" u="sng" dirty="0">
                <a:solidFill>
                  <a:srgbClr val="EABA34"/>
                </a:solidFill>
              </a:rPr>
            </a:br>
            <a:endParaRPr lang="en-US" sz="6500" b="1" u="sng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18EC7-DA00-406B-8146-7237DBF22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44" y="4621162"/>
            <a:ext cx="3346425" cy="19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4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ctr">
              <a:buNone/>
            </a:pPr>
            <a:r>
              <a:rPr lang="he-IL" sz="4400" b="1" dirty="0">
                <a:solidFill>
                  <a:srgbClr val="EABA34"/>
                </a:solidFill>
              </a:rPr>
              <a:t>תודה על ההקשבה!</a:t>
            </a:r>
            <a:br>
              <a:rPr lang="en-US" sz="4400" b="1" dirty="0">
                <a:solidFill>
                  <a:srgbClr val="EABA34"/>
                </a:solidFill>
              </a:rPr>
            </a:br>
            <a:br>
              <a:rPr lang="en-US" sz="4400" b="1" dirty="0">
                <a:solidFill>
                  <a:srgbClr val="EABA34"/>
                </a:solidFill>
              </a:rPr>
            </a:br>
            <a:r>
              <a:rPr lang="he-IL" sz="4400" b="1" dirty="0">
                <a:solidFill>
                  <a:srgbClr val="00B0F0"/>
                </a:solidFill>
              </a:rPr>
              <a:t>בואו נתחיל לזוז...</a:t>
            </a:r>
            <a:br>
              <a:rPr lang="en-US" sz="6500" b="1" u="sng" dirty="0">
                <a:solidFill>
                  <a:srgbClr val="EABA34"/>
                </a:solidFill>
              </a:rPr>
            </a:br>
            <a:endParaRPr lang="en-US" sz="65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FC12E-E1CF-4710-8EA6-4DD4FDD5C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1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87" y="153740"/>
            <a:ext cx="9039225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4800" b="1" dirty="0">
                <a:solidFill>
                  <a:srgbClr val="00B0F0"/>
                </a:solidFill>
              </a:rPr>
              <a:t>מה זה פיזיותרפיה?</a:t>
            </a:r>
            <a:br>
              <a:rPr lang="he-IL" sz="4800" b="1" dirty="0"/>
            </a:br>
            <a:endParaRPr lang="he-IL" sz="44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6B4671-5A78-4D6B-AD0E-ECB3C9846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0"/>
            <a:ext cx="9778482" cy="68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0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51" y="2320171"/>
            <a:ext cx="9039225" cy="271836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altLang="en-US" sz="6900" b="1" dirty="0">
                <a:solidFill>
                  <a:srgbClr val="00B0F0"/>
                </a:solidFill>
              </a:rPr>
              <a:t>מה זה כאב? </a:t>
            </a:r>
            <a:endParaRPr lang="he-IL" sz="69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4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51" y="2320171"/>
            <a:ext cx="9039225" cy="2718360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he-IL" altLang="en-US" sz="6900" b="1" dirty="0">
                <a:solidFill>
                  <a:srgbClr val="00B0F0"/>
                </a:solidFill>
              </a:rPr>
              <a:t>זוכרים סיפור מיוחד </a:t>
            </a:r>
          </a:p>
          <a:p>
            <a:pPr marL="0" indent="0" algn="r" rtl="1">
              <a:buNone/>
            </a:pPr>
            <a:r>
              <a:rPr lang="he-IL" altLang="en-US" sz="6900" b="1" dirty="0">
                <a:solidFill>
                  <a:srgbClr val="00B0F0"/>
                </a:solidFill>
              </a:rPr>
              <a:t>על כאב שהרגשתם? </a:t>
            </a:r>
            <a:endParaRPr lang="he-IL" sz="6900" b="1" dirty="0"/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8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ird&#10;&#10;Description automatically generated">
            <a:extLst>
              <a:ext uri="{FF2B5EF4-FFF2-40B4-BE49-F238E27FC236}">
                <a16:creationId xmlns:a16="http://schemas.microsoft.com/office/drawing/2014/main" id="{703B640E-027B-4D11-9C81-0DD800A90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60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4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D29038-8745-4EDF-969D-F93A83FF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64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3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CEEA0-A8EC-476A-9260-0056FF757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0328"/>
            <a:ext cx="3666744" cy="2730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BEA2D-A159-4812-92EF-9E199FA2B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5" y="3451314"/>
            <a:ext cx="2457450" cy="12094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20B227-F8A3-4213-AB1B-239BF37FB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661" y="857088"/>
            <a:ext cx="7187706" cy="5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3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51" y="2320171"/>
            <a:ext cx="9039225" cy="2718360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he-IL" altLang="en-US" sz="6900" b="1" dirty="0">
                <a:solidFill>
                  <a:srgbClr val="00B0F0"/>
                </a:solidFill>
              </a:rPr>
              <a:t>מה אתם עושים</a:t>
            </a:r>
            <a:br>
              <a:rPr lang="en-US" altLang="en-US" sz="6900" b="1" dirty="0">
                <a:solidFill>
                  <a:srgbClr val="00B0F0"/>
                </a:solidFill>
              </a:rPr>
            </a:br>
            <a:r>
              <a:rPr lang="he-IL" altLang="en-US" sz="8600" b="1" dirty="0">
                <a:solidFill>
                  <a:srgbClr val="FFC000"/>
                </a:solidFill>
              </a:rPr>
              <a:t>כשכואב לכם? </a:t>
            </a:r>
            <a:endParaRPr lang="he-IL" sz="8600" b="1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5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6EBE-F91F-4A17-AC9D-BA9D923E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13114" y="3010636"/>
            <a:ext cx="9039225" cy="271836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altLang="en-US" sz="2400" dirty="0">
                <a:solidFill>
                  <a:srgbClr val="00B0F0"/>
                </a:solidFill>
              </a:rPr>
              <a:t>סרטון – </a:t>
            </a:r>
            <a:r>
              <a:rPr lang="he-IL" altLang="en-US" sz="36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לחצו להפעלה</a:t>
            </a:r>
            <a:endParaRPr lang="he-IL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he-IL" sz="4400" b="1" dirty="0"/>
              <a:t>                        </a:t>
            </a:r>
          </a:p>
          <a:p>
            <a:pPr marL="0" indent="0" algn="r">
              <a:buNone/>
            </a:pPr>
            <a:r>
              <a:rPr lang="he-IL" sz="4400" b="1" dirty="0"/>
              <a:t>                     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23319</TotalTime>
  <Words>110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inbar gilon</dc:creator>
  <cp:lastModifiedBy>inbar gilon</cp:lastModifiedBy>
  <cp:revision>59</cp:revision>
  <dcterms:created xsi:type="dcterms:W3CDTF">2019-09-11T08:31:06Z</dcterms:created>
  <dcterms:modified xsi:type="dcterms:W3CDTF">2019-10-22T17:46:51Z</dcterms:modified>
</cp:coreProperties>
</file>