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A34"/>
    <a:srgbClr val="E9D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285-225C-46B4-AE4E-0D1A384B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F27A-6F9E-474B-B774-8E8DBB78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148-072F-48DD-B0D1-AEC99C7D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D335-7F6F-4D3C-8269-FFA4BB4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43C8-E2F9-4D1D-8773-17A939C0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E697-D124-41C5-B63D-4A66D23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3D3C-011B-41CB-8EDF-D3137642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0709-F5AB-4C94-9037-E34AC3D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F558-DB98-48FC-913C-5F943979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D19F-E121-4B9D-B2FC-FFBBB509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896-3F51-4E6A-BB0E-9A8D62C29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5565D-5297-44FC-B90F-4C672EBA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D95-FBBE-4F9B-9235-02766F37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2E08-A60C-44C1-A097-6C77D80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0873-94DC-4F2E-BDD3-2062646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E9E-92F4-44A8-90EC-9D576A28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CB78-D3AC-402A-90B6-D02CEF6C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1B81-12B9-4A41-9840-A8070F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2D86-4266-4F59-BF3C-1FC1AD89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88DC-5B4E-439A-A66E-5DED7E4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C2B8-CFFD-4292-8E70-98001BD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30F6-E6FE-49DC-A788-96ACA6F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F12A-7F70-4AF0-990B-98EEE310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AA1-33BC-41DB-AB2A-8F7248C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8B7-62DA-4336-A2E6-B82D703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CED-3B66-4A52-ABEE-001489F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9C8-B013-4ECB-9758-821F0C88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29FC-EE00-4338-A79C-2020B30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8E80-E8D2-412F-81F5-D414FA22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A51E-1DF6-4BE7-95A6-A4A83EB9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87E6-AE6E-4F6A-B43F-23C445B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604-948F-4C27-9E9B-EB97B00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4ADF-DBD2-4827-85D5-6E4E433F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120A-4920-4707-A9BA-85E4CCC1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080B-BD59-48E4-BA5E-AAA51822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3F1C-C412-471A-B3F0-35EA54E4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784EE-09C1-4C65-9A62-6F116EE2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4489E-36BF-439F-B711-B2B8B589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6242-E568-45CC-A48D-9B3556D1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4F5-4639-4E51-8D31-B02347C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6C69-D891-42B3-80B3-2D5D892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DD5BA-43E3-4D6A-92CB-82A2F3F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DC912-8B85-449C-B1E9-1991966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8BB9-C58E-4392-94F6-F53047D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3C933-8CB5-4B93-8970-30A93012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CEDA-569A-42AF-BAAA-88F1412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756-B36D-466D-A1A0-38CF05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3030-8451-44B9-BE87-E9B0B8A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AF06-3D2D-4619-81DE-AB365E3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E7BD-94C6-4121-88AD-F5B53603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A51A-6CD2-4845-8DEB-63A4B6C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362E-5400-4E3F-920D-514C7D7F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D87F-251F-4C7B-84CD-3AA22BF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816EA-181D-48F4-9319-2FC9E551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67366-B0D9-4E6C-887C-FF6A2AB8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520A-C27D-4FCA-9200-6172CF5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8641-D10E-4652-B8A6-78B71122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7E72-D50E-4BAC-BFFC-098209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7BC6F-8068-4E14-9B15-D436622F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867C-2A2F-4EF1-9F29-31CF5C05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B334-1215-47C9-86ED-97C1FC54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5937-D0E3-4B3A-A159-A60D0926F4A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4CD3-0D6B-4513-BA09-175F793E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E4-0A66-4C0D-9C14-7D85AF03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14198A-2253-4DAC-ADF8-558F4F56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87985-9585-45C8-982C-84DC8D4B38AF}"/>
              </a:ext>
            </a:extLst>
          </p:cNvPr>
          <p:cNvSpPr txBox="1">
            <a:spLocks/>
          </p:cNvSpPr>
          <p:nvPr/>
        </p:nvSpPr>
        <p:spPr>
          <a:xfrm>
            <a:off x="1089614" y="5836008"/>
            <a:ext cx="7227531" cy="71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0" b="1" dirty="0">
                <a:solidFill>
                  <a:srgbClr val="00B0F0"/>
                </a:solidFill>
              </a:rPr>
              <a:t>ישראל ישראלי: פיזיותרפיסט</a:t>
            </a:r>
            <a:endParaRPr lang="he-IL" sz="16000" b="1" dirty="0"/>
          </a:p>
          <a:p>
            <a:pPr algn="r"/>
            <a:r>
              <a:rPr lang="he-IL" sz="4400" b="1" dirty="0"/>
              <a:t>                        </a:t>
            </a:r>
          </a:p>
          <a:p>
            <a:pPr algn="r"/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אין פתרון לכאב הכרוני שלי</a:t>
            </a:r>
          </a:p>
          <a:p>
            <a:pPr marL="0" indent="0" algn="r">
              <a:buNone/>
            </a:pPr>
            <a:r>
              <a:rPr lang="he-IL" sz="4800" b="1" dirty="0"/>
              <a:t>ולבעיה התפקודית שיצר.</a:t>
            </a:r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C38B9C-C371-461A-89C0-5927E12CDAC8}"/>
              </a:ext>
            </a:extLst>
          </p:cNvPr>
          <p:cNvSpPr/>
          <p:nvPr/>
        </p:nvSpPr>
        <p:spPr>
          <a:xfrm>
            <a:off x="4144347" y="4455465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11100A-03EA-4BE6-8C95-1C305FAC106D}"/>
              </a:ext>
            </a:extLst>
          </p:cNvPr>
          <p:cNvSpPr/>
          <p:nvPr/>
        </p:nvSpPr>
        <p:spPr>
          <a:xfrm>
            <a:off x="1091682" y="4455465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AA6677-7608-45D0-AFA2-25CD52E70AE3}"/>
              </a:ext>
            </a:extLst>
          </p:cNvPr>
          <p:cNvSpPr txBox="1">
            <a:spLocks/>
          </p:cNvSpPr>
          <p:nvPr/>
        </p:nvSpPr>
        <p:spPr>
          <a:xfrm>
            <a:off x="4187162" y="5084196"/>
            <a:ext cx="1297244" cy="65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12800" b="1" dirty="0"/>
              <a:t>נכון!</a:t>
            </a:r>
            <a:endParaRPr lang="he-IL" sz="12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5A09A-D252-47E9-AF1D-AAA5E625B85A}"/>
              </a:ext>
            </a:extLst>
          </p:cNvPr>
          <p:cNvSpPr txBox="1">
            <a:spLocks/>
          </p:cNvSpPr>
          <p:nvPr/>
        </p:nvSpPr>
        <p:spPr>
          <a:xfrm>
            <a:off x="1124344" y="4919182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409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6500" b="1" u="sng" dirty="0">
                <a:solidFill>
                  <a:srgbClr val="EABA34"/>
                </a:solidFill>
              </a:rPr>
              <a:t>פיזיותרפיה תעזור </a:t>
            </a:r>
            <a:br>
              <a:rPr lang="en-US" sz="6500" b="1" u="sng" dirty="0">
                <a:solidFill>
                  <a:srgbClr val="EABA34"/>
                </a:solidFill>
              </a:rPr>
            </a:br>
            <a:r>
              <a:rPr lang="he-IL" sz="6500" b="1" u="sng" dirty="0">
                <a:solidFill>
                  <a:srgbClr val="00B0F0"/>
                </a:solidFill>
              </a:rPr>
              <a:t>בשבירת מעגל הכאב.</a:t>
            </a:r>
            <a:endParaRPr lang="en-US" sz="65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C12E-E1CF-4710-8EA6-4DD4FDD5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2279844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he-IL" sz="5200" b="1" dirty="0"/>
              <a:t>לפי צילום רנטגן אדע מה</a:t>
            </a:r>
          </a:p>
          <a:p>
            <a:pPr marL="0" indent="0" algn="r">
              <a:buNone/>
            </a:pPr>
            <a:r>
              <a:rPr lang="he-IL" sz="5200" b="1" dirty="0"/>
              <a:t>גורם הכאב שלי.</a:t>
            </a:r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36018-0C27-42D5-BB01-07C58F076CA6}"/>
              </a:ext>
            </a:extLst>
          </p:cNvPr>
          <p:cNvSpPr/>
          <p:nvPr/>
        </p:nvSpPr>
        <p:spPr>
          <a:xfrm>
            <a:off x="4144347" y="4455465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4285F8-B74B-402A-85DF-1329E176DB4E}"/>
              </a:ext>
            </a:extLst>
          </p:cNvPr>
          <p:cNvSpPr/>
          <p:nvPr/>
        </p:nvSpPr>
        <p:spPr>
          <a:xfrm>
            <a:off x="1091682" y="4455465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961012-DFBA-402F-9DDD-0C142C1DBA44}"/>
              </a:ext>
            </a:extLst>
          </p:cNvPr>
          <p:cNvSpPr txBox="1">
            <a:spLocks/>
          </p:cNvSpPr>
          <p:nvPr/>
        </p:nvSpPr>
        <p:spPr>
          <a:xfrm>
            <a:off x="4187162" y="5084196"/>
            <a:ext cx="1297244" cy="65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12800" b="1" dirty="0"/>
              <a:t>נכון!</a:t>
            </a:r>
            <a:endParaRPr lang="he-IL" sz="12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9AF703-938F-4C5B-9F4C-F6C27CC6E786}"/>
              </a:ext>
            </a:extLst>
          </p:cNvPr>
          <p:cNvSpPr txBox="1">
            <a:spLocks/>
          </p:cNvSpPr>
          <p:nvPr/>
        </p:nvSpPr>
        <p:spPr>
          <a:xfrm>
            <a:off x="1124344" y="4919182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8380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4800" b="1" dirty="0"/>
          </a:p>
          <a:p>
            <a:pPr marL="0" indent="0" algn="r">
              <a:buNone/>
            </a:pPr>
            <a:r>
              <a:rPr lang="he-IL" sz="6500" b="1" dirty="0"/>
              <a:t>למרות שצילומי רנטגן, יכולים לעיתים לסייע</a:t>
            </a:r>
          </a:p>
          <a:p>
            <a:pPr marL="0" indent="0" algn="r">
              <a:buNone/>
            </a:pPr>
            <a:r>
              <a:rPr lang="he-IL" sz="6500" b="1" dirty="0"/>
              <a:t>לקבלת תמונת מצב מבני, כאב כרוני אינו בהכרח</a:t>
            </a:r>
          </a:p>
          <a:p>
            <a:pPr marL="0" indent="0" algn="r">
              <a:buNone/>
            </a:pPr>
            <a:r>
              <a:rPr lang="he-IL" sz="6500" b="1" dirty="0"/>
              <a:t>נובע ממצב זה.</a:t>
            </a:r>
          </a:p>
          <a:p>
            <a:pPr marL="0" indent="0" algn="r">
              <a:buNone/>
            </a:pPr>
            <a:r>
              <a:rPr lang="he-IL" sz="6500" b="1" dirty="0"/>
              <a:t>מחקרים מוכיחים כי בקרב אנשים שאינם סובלים</a:t>
            </a:r>
          </a:p>
          <a:p>
            <a:pPr marL="0" indent="0" algn="r">
              <a:buNone/>
            </a:pPr>
            <a:r>
              <a:rPr lang="he-IL" sz="6500" b="1" dirty="0"/>
              <a:t>כלל מכאב גב תחתון נמצאה שכיחות זהה של פריצות</a:t>
            </a:r>
          </a:p>
          <a:p>
            <a:pPr marL="0" indent="0" algn="r">
              <a:buNone/>
            </a:pPr>
            <a:r>
              <a:rPr lang="he-IL" sz="6500" b="1" dirty="0"/>
              <a:t>דיסק לעומת אנשים הסובלים.</a:t>
            </a:r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C2376A-51EB-4E44-AC0C-CAB55B04646E}"/>
              </a:ext>
            </a:extLst>
          </p:cNvPr>
          <p:cNvSpPr/>
          <p:nvPr/>
        </p:nvSpPr>
        <p:spPr>
          <a:xfrm rot="20638601">
            <a:off x="838200" y="681037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E0EFC8-E4C9-4935-881D-BD058635C853}"/>
              </a:ext>
            </a:extLst>
          </p:cNvPr>
          <p:cNvSpPr txBox="1">
            <a:spLocks/>
          </p:cNvSpPr>
          <p:nvPr/>
        </p:nvSpPr>
        <p:spPr>
          <a:xfrm rot="20638601">
            <a:off x="1016930" y="1210068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67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אם אני עושה פעולה הכואבת</a:t>
            </a:r>
          </a:p>
          <a:p>
            <a:pPr marL="0" indent="0" algn="r">
              <a:buNone/>
            </a:pPr>
            <a:r>
              <a:rPr lang="he-IL" sz="4800" b="1" dirty="0"/>
              <a:t>לי אני מזיק לעצמי.</a:t>
            </a: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0431BD-932D-4898-9BBA-C3BD9B0C6C12}"/>
              </a:ext>
            </a:extLst>
          </p:cNvPr>
          <p:cNvSpPr/>
          <p:nvPr/>
        </p:nvSpPr>
        <p:spPr>
          <a:xfrm>
            <a:off x="4144347" y="4455465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0E0769-E5EF-4CA6-9926-0127E79ED710}"/>
              </a:ext>
            </a:extLst>
          </p:cNvPr>
          <p:cNvSpPr/>
          <p:nvPr/>
        </p:nvSpPr>
        <p:spPr>
          <a:xfrm>
            <a:off x="1091682" y="4455465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E2E73C-F703-4F83-ABC8-D124B3DA70A4}"/>
              </a:ext>
            </a:extLst>
          </p:cNvPr>
          <p:cNvSpPr txBox="1">
            <a:spLocks/>
          </p:cNvSpPr>
          <p:nvPr/>
        </p:nvSpPr>
        <p:spPr>
          <a:xfrm>
            <a:off x="4187162" y="5084196"/>
            <a:ext cx="1297244" cy="65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12800" b="1" dirty="0"/>
              <a:t>נכון!</a:t>
            </a:r>
            <a:endParaRPr lang="he-IL" sz="12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9800F8-59D7-49B3-9C26-2676019C7348}"/>
              </a:ext>
            </a:extLst>
          </p:cNvPr>
          <p:cNvSpPr txBox="1">
            <a:spLocks/>
          </p:cNvSpPr>
          <p:nvPr/>
        </p:nvSpPr>
        <p:spPr>
          <a:xfrm>
            <a:off x="1124344" y="4919182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188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4800" b="1" dirty="0"/>
          </a:p>
          <a:p>
            <a:pPr marL="0" indent="0" algn="r">
              <a:buNone/>
            </a:pPr>
            <a:r>
              <a:rPr lang="he-IL" sz="6500" b="1" dirty="0"/>
              <a:t>רמת חווית הכאב הינה מדד נמוך למידת הנזק באיבר.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גם כאשר פעילות מעוררת כאב </a:t>
            </a:r>
            <a:r>
              <a:rPr lang="he-IL" sz="6500" b="1"/>
              <a:t>זה אינו </a:t>
            </a:r>
            <a:r>
              <a:rPr lang="he-IL" sz="6500" b="1" dirty="0"/>
              <a:t>סימן </a:t>
            </a:r>
            <a:r>
              <a:rPr lang="he-IL" sz="6500" b="1" dirty="0" err="1"/>
              <a:t>מדוייק</a:t>
            </a: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ליצירת נזק 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בפיזיותרפיה יתאימו לך תוכנית מתאימה </a:t>
            </a:r>
            <a:br>
              <a:rPr lang="en-US" sz="6500" b="1" dirty="0"/>
            </a:br>
            <a:r>
              <a:rPr lang="he-IL" sz="6500" b="1" dirty="0"/>
              <a:t>לתנועה בטוחה.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DFCBF4-6F0A-4FF8-9931-2E84ED22B586}"/>
              </a:ext>
            </a:extLst>
          </p:cNvPr>
          <p:cNvSpPr/>
          <p:nvPr/>
        </p:nvSpPr>
        <p:spPr>
          <a:xfrm rot="20638601">
            <a:off x="838200" y="681037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E027A-CB6F-4CBF-B75F-8696CDD0A8DE}"/>
              </a:ext>
            </a:extLst>
          </p:cNvPr>
          <p:cNvSpPr txBox="1">
            <a:spLocks/>
          </p:cNvSpPr>
          <p:nvPr/>
        </p:nvSpPr>
        <p:spPr>
          <a:xfrm rot="20638601">
            <a:off x="1016930" y="1210068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5222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כשכואב צריך  - </a:t>
            </a:r>
            <a:br>
              <a:rPr lang="en-US" sz="4800" b="1" dirty="0"/>
            </a:br>
            <a:r>
              <a:rPr lang="he-IL" sz="4800" b="1" dirty="0"/>
              <a:t>לשכב במיטה ולנוח</a:t>
            </a:r>
          </a:p>
          <a:p>
            <a:pPr marL="0" indent="0" algn="r">
              <a:buNone/>
            </a:pPr>
            <a:endParaRPr lang="he-IL" sz="5400" b="1" dirty="0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BF0AE9-D3E2-4899-978B-31499887813D}"/>
              </a:ext>
            </a:extLst>
          </p:cNvPr>
          <p:cNvSpPr/>
          <p:nvPr/>
        </p:nvSpPr>
        <p:spPr>
          <a:xfrm>
            <a:off x="4144347" y="4455465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E48A20-C22E-4B8B-92EF-3B35D3D9C83F}"/>
              </a:ext>
            </a:extLst>
          </p:cNvPr>
          <p:cNvSpPr/>
          <p:nvPr/>
        </p:nvSpPr>
        <p:spPr>
          <a:xfrm>
            <a:off x="1091682" y="4455465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D971C7-E7B8-4A05-ABC8-317F055295F4}"/>
              </a:ext>
            </a:extLst>
          </p:cNvPr>
          <p:cNvSpPr txBox="1">
            <a:spLocks/>
          </p:cNvSpPr>
          <p:nvPr/>
        </p:nvSpPr>
        <p:spPr>
          <a:xfrm>
            <a:off x="4187162" y="5084196"/>
            <a:ext cx="1297244" cy="65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12800" b="1" dirty="0"/>
              <a:t>נכון!</a:t>
            </a:r>
            <a:endParaRPr lang="he-IL" sz="12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D3D671-ACB2-4BE5-8EB3-32DF95B391E7}"/>
              </a:ext>
            </a:extLst>
          </p:cNvPr>
          <p:cNvSpPr txBox="1">
            <a:spLocks/>
          </p:cNvSpPr>
          <p:nvPr/>
        </p:nvSpPr>
        <p:spPr>
          <a:xfrm>
            <a:off x="1124344" y="4919182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570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4800" b="1" dirty="0"/>
          </a:p>
          <a:p>
            <a:pPr marL="0" indent="0" algn="r">
              <a:buNone/>
            </a:pPr>
            <a:r>
              <a:rPr lang="he-IL" sz="6500" b="1" dirty="0"/>
              <a:t>ההיפך!!!!!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חזרה לתנועה ולעבודה משפרת את ההחלמה</a:t>
            </a:r>
          </a:p>
          <a:p>
            <a:pPr marL="0" indent="0" algn="r">
              <a:buNone/>
            </a:pPr>
            <a:r>
              <a:rPr lang="he-IL" sz="6500" b="1" dirty="0"/>
              <a:t>ומונעת הישנות הכאב.</a:t>
            </a:r>
          </a:p>
          <a:p>
            <a:pPr marL="0" indent="0" algn="r">
              <a:buNone/>
            </a:pPr>
            <a:endParaRPr lang="he-IL" sz="6500" b="1" dirty="0"/>
          </a:p>
          <a:p>
            <a:pPr marL="0" indent="0" algn="r">
              <a:buNone/>
            </a:pPr>
            <a:r>
              <a:rPr lang="he-IL" sz="6500" b="1" dirty="0"/>
              <a:t>חוסר תנועתיות ומנוחה מעבר ליומיים מעולם לא</a:t>
            </a:r>
          </a:p>
          <a:p>
            <a:pPr marL="0" indent="0" algn="r">
              <a:buNone/>
            </a:pPr>
            <a:r>
              <a:rPr lang="he-IL" sz="6500" b="1" dirty="0"/>
              <a:t>הוכחו כבעלי תועלת בריאותית.</a:t>
            </a: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8AB411-B79C-4317-BFB7-49F7E0295A17}"/>
              </a:ext>
            </a:extLst>
          </p:cNvPr>
          <p:cNvSpPr/>
          <p:nvPr/>
        </p:nvSpPr>
        <p:spPr>
          <a:xfrm rot="20638601">
            <a:off x="838200" y="681037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077904-1835-4D14-9D87-A88E00770F49}"/>
              </a:ext>
            </a:extLst>
          </p:cNvPr>
          <p:cNvSpPr txBox="1">
            <a:spLocks/>
          </p:cNvSpPr>
          <p:nvPr/>
        </p:nvSpPr>
        <p:spPr>
          <a:xfrm rot="20638601">
            <a:off x="1016930" y="1210068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2763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/>
              <a:t>משככי כאבים חזקים יעזרו לי</a:t>
            </a:r>
          </a:p>
          <a:p>
            <a:pPr marL="0" indent="0" algn="r">
              <a:buNone/>
            </a:pPr>
            <a:r>
              <a:rPr lang="he-IL" sz="4800" b="1" dirty="0"/>
              <a:t>להתמודד עם הכאב.</a:t>
            </a: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AE816A-E514-4D9E-8119-38939D757815}"/>
              </a:ext>
            </a:extLst>
          </p:cNvPr>
          <p:cNvSpPr/>
          <p:nvPr/>
        </p:nvSpPr>
        <p:spPr>
          <a:xfrm>
            <a:off x="4144347" y="4455465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DEA1A9-20CA-4752-A5C9-97FD3950AE1D}"/>
              </a:ext>
            </a:extLst>
          </p:cNvPr>
          <p:cNvSpPr/>
          <p:nvPr/>
        </p:nvSpPr>
        <p:spPr>
          <a:xfrm>
            <a:off x="1091682" y="4455465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A41289-1966-47DE-973F-05A43197A7CF}"/>
              </a:ext>
            </a:extLst>
          </p:cNvPr>
          <p:cNvSpPr txBox="1">
            <a:spLocks/>
          </p:cNvSpPr>
          <p:nvPr/>
        </p:nvSpPr>
        <p:spPr>
          <a:xfrm>
            <a:off x="4187162" y="5084196"/>
            <a:ext cx="1297244" cy="65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12800" b="1" dirty="0"/>
              <a:t>נכון!</a:t>
            </a:r>
            <a:endParaRPr lang="he-IL" sz="12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13D8C1-EEEC-4F98-B487-87B607BB9E09}"/>
              </a:ext>
            </a:extLst>
          </p:cNvPr>
          <p:cNvSpPr txBox="1">
            <a:spLocks/>
          </p:cNvSpPr>
          <p:nvPr/>
        </p:nvSpPr>
        <p:spPr>
          <a:xfrm>
            <a:off x="1124344" y="4919182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154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תשובה:</a:t>
            </a:r>
          </a:p>
          <a:p>
            <a:pPr marL="0" indent="0" algn="r">
              <a:buNone/>
            </a:pPr>
            <a:endParaRPr lang="he-IL" sz="4800" b="1" dirty="0"/>
          </a:p>
          <a:p>
            <a:pPr marL="0" indent="0" algn="r">
              <a:buNone/>
            </a:pPr>
            <a:r>
              <a:rPr lang="he-IL" sz="5000" b="1" dirty="0"/>
              <a:t>התמקדות בשיכוך כאבים באמצעות תרופות,</a:t>
            </a:r>
          </a:p>
          <a:p>
            <a:pPr marL="0" indent="0" algn="r">
              <a:buNone/>
            </a:pPr>
            <a:r>
              <a:rPr lang="he-IL" sz="5000" b="1" dirty="0"/>
              <a:t>מסוכנת ועלולה לעכב את ההחלמה.</a:t>
            </a:r>
          </a:p>
          <a:p>
            <a:pPr marL="0" indent="0" algn="r">
              <a:buNone/>
            </a:pPr>
            <a:endParaRPr lang="he-IL" sz="5000" b="1" dirty="0"/>
          </a:p>
          <a:p>
            <a:pPr marL="0" indent="0" algn="r">
              <a:buNone/>
            </a:pPr>
            <a:r>
              <a:rPr lang="he-IL" sz="5000" b="1" dirty="0"/>
              <a:t>צריכת תרופות נוגדות כאב, במקרה הטוב מקלה</a:t>
            </a:r>
          </a:p>
          <a:p>
            <a:pPr marL="0" indent="0" algn="r">
              <a:buNone/>
            </a:pPr>
            <a:r>
              <a:rPr lang="he-IL" sz="5000" b="1" dirty="0"/>
              <a:t>על הכאב הכרוני אך אינה מטפלת בשורש הבעיה</a:t>
            </a:r>
          </a:p>
          <a:p>
            <a:pPr marL="0" indent="0" algn="r">
              <a:buNone/>
            </a:pPr>
            <a:r>
              <a:rPr lang="he-IL" sz="5000" b="1" dirty="0"/>
              <a:t>וייתכן ותלווה בתופעות לוואי משמעותיות.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7A2EEB-B218-4818-874C-2FB1E8EE3BA1}"/>
              </a:ext>
            </a:extLst>
          </p:cNvPr>
          <p:cNvSpPr/>
          <p:nvPr/>
        </p:nvSpPr>
        <p:spPr>
          <a:xfrm rot="20638601">
            <a:off x="838200" y="681037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E67C98-68F2-43F0-8F36-BF429B5503EF}"/>
              </a:ext>
            </a:extLst>
          </p:cNvPr>
          <p:cNvSpPr txBox="1">
            <a:spLocks/>
          </p:cNvSpPr>
          <p:nvPr/>
        </p:nvSpPr>
        <p:spPr>
          <a:xfrm rot="20638601">
            <a:off x="1016930" y="1210068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5800" b="1" dirty="0"/>
              <a:t>לא נכון!</a:t>
            </a:r>
            <a:endParaRPr lang="he-IL" sz="58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5635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244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inbar gilon</dc:creator>
  <cp:lastModifiedBy>inbar gilon</cp:lastModifiedBy>
  <cp:revision>5</cp:revision>
  <dcterms:created xsi:type="dcterms:W3CDTF">2019-09-11T08:31:06Z</dcterms:created>
  <dcterms:modified xsi:type="dcterms:W3CDTF">2019-10-23T11:54:44Z</dcterms:modified>
</cp:coreProperties>
</file>