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6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1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7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F22E-0B10-4B05-B416-C0941D4C2AE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5ED5-1EC3-4481-90E0-77A950A86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1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4800" b="1" u="sng" dirty="0">
                <a:solidFill>
                  <a:srgbClr val="002060"/>
                </a:solidFill>
                <a:latin typeface="+mn-lt"/>
                <a:cs typeface="+mn-cs"/>
              </a:rPr>
              <a:t>קורונה </a:t>
            </a:r>
            <a:br>
              <a:rPr lang="en-US" sz="4800" b="1" u="sng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he-IL" sz="4800" b="1" u="sng" dirty="0">
                <a:solidFill>
                  <a:srgbClr val="002060"/>
                </a:solidFill>
                <a:latin typeface="+mn-lt"/>
                <a:cs typeface="+mn-cs"/>
              </a:rPr>
              <a:t>וחזרה לפעילות גופנית</a:t>
            </a:r>
            <a:endParaRPr lang="en-US" sz="4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600" b="1" dirty="0"/>
              <a:t>פיזיותרפיה להתמודדות ושיקום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813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66889" y="432494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עידוד בבידוד</a:t>
            </a:r>
            <a:endParaRPr lang="en-US" sz="3600" b="1" strike="sngStrik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2AA2FF32-B1D0-4C42-97C2-5389792C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26" y="2426529"/>
            <a:ext cx="11010547" cy="253961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B3F7B98-55DA-4396-9D64-385567B6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26" y="1532704"/>
            <a:ext cx="3709831" cy="2751572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8701A81-8F11-4393-9F22-F813758B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080" y="4026959"/>
            <a:ext cx="2605168" cy="26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73730" y="365749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946020" y="1328810"/>
            <a:ext cx="4624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תנועה היא בסיס להחלמה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919" y="32482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41793C-A2CF-4CF5-A8DA-12799D7F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08" y="2072395"/>
            <a:ext cx="7206751" cy="4512335"/>
          </a:xfrm>
          <a:prstGeom prst="rect">
            <a:avLst/>
          </a:prstGeom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D6C66A54-EB9C-476D-AB72-49AAD7A0BE1D}"/>
              </a:ext>
            </a:extLst>
          </p:cNvPr>
          <p:cNvSpPr txBox="1">
            <a:spLocks/>
          </p:cNvSpPr>
          <p:nvPr/>
        </p:nvSpPr>
        <p:spPr>
          <a:xfrm>
            <a:off x="-6711957" y="57411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MOVMENT </a:t>
            </a:r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346891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45329" y="48258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התקדמות הדרגתית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פעילות תוך הקשבה לגוף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6" y="1821211"/>
            <a:ext cx="4815431" cy="4901806"/>
          </a:xfrm>
        </p:spPr>
      </p:pic>
      <p:sp>
        <p:nvSpPr>
          <p:cNvPr id="8" name="TextBox 7"/>
          <p:cNvSpPr txBox="1"/>
          <p:nvPr/>
        </p:nvSpPr>
        <p:spPr>
          <a:xfrm>
            <a:off x="5981888" y="5904410"/>
            <a:ext cx="1155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ציפיות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81888" y="6273742"/>
            <a:ext cx="838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dirty="0"/>
              <a:t>מציאות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228648" y="3938302"/>
            <a:ext cx="11691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e-IL" sz="2000" dirty="0"/>
              <a:t>התקדמות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94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14" y="1242076"/>
            <a:ext cx="7055070" cy="4938549"/>
          </a:xfrm>
        </p:spPr>
      </p:pic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17023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 - להתייעץ עם פיזיותרפיסט!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2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24524" y="-149290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 - המלצות לתרגילים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335581C-F1FE-4060-8E73-C06727A2C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90">
            <a:off x="138198" y="1844858"/>
            <a:ext cx="6123976" cy="3938605"/>
          </a:xfrm>
          <a:prstGeom prst="rect">
            <a:avLst/>
          </a:prstGeom>
        </p:spPr>
      </p:pic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D32B06D-ED63-4254-BCCC-D1798A12B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529">
            <a:off x="6247546" y="1010591"/>
            <a:ext cx="6030390" cy="37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92404" y="13034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 - המלצות לתרגילים נשימתיים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89799FD-79D1-4471-BF2B-E86EDC36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80" y="2323203"/>
            <a:ext cx="4581014" cy="3890338"/>
          </a:xfrm>
          <a:prstGeom prst="rect">
            <a:avLst/>
          </a:prstGeom>
        </p:spPr>
      </p:pic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EA9A558F-762D-4A53-89C9-1BE418104E75}"/>
              </a:ext>
            </a:extLst>
          </p:cNvPr>
          <p:cNvSpPr/>
          <p:nvPr/>
        </p:nvSpPr>
        <p:spPr>
          <a:xfrm>
            <a:off x="1383996" y="2177631"/>
            <a:ext cx="3692501" cy="3174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חץ: מכופף 9">
            <a:extLst>
              <a:ext uri="{FF2B5EF4-FFF2-40B4-BE49-F238E27FC236}">
                <a16:creationId xmlns:a16="http://schemas.microsoft.com/office/drawing/2014/main" id="{A85852C8-596A-4256-8A06-A8609C565CE2}"/>
              </a:ext>
            </a:extLst>
          </p:cNvPr>
          <p:cNvSpPr/>
          <p:nvPr/>
        </p:nvSpPr>
        <p:spPr>
          <a:xfrm rot="9563367">
            <a:off x="4669416" y="5055628"/>
            <a:ext cx="814162" cy="7147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חץ: מכופף 10">
            <a:extLst>
              <a:ext uri="{FF2B5EF4-FFF2-40B4-BE49-F238E27FC236}">
                <a16:creationId xmlns:a16="http://schemas.microsoft.com/office/drawing/2014/main" id="{642646A4-E4F9-4B75-B189-F996D660543A}"/>
              </a:ext>
            </a:extLst>
          </p:cNvPr>
          <p:cNvSpPr/>
          <p:nvPr/>
        </p:nvSpPr>
        <p:spPr>
          <a:xfrm rot="17715148">
            <a:off x="838082" y="4845422"/>
            <a:ext cx="814162" cy="7147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חץ: מכופף 11">
            <a:extLst>
              <a:ext uri="{FF2B5EF4-FFF2-40B4-BE49-F238E27FC236}">
                <a16:creationId xmlns:a16="http://schemas.microsoft.com/office/drawing/2014/main" id="{4628DE2F-25CB-448C-A3D5-14AA6E3EF6C6}"/>
              </a:ext>
            </a:extLst>
          </p:cNvPr>
          <p:cNvSpPr/>
          <p:nvPr/>
        </p:nvSpPr>
        <p:spPr>
          <a:xfrm rot="3694602">
            <a:off x="2929642" y="1730854"/>
            <a:ext cx="814162" cy="7147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4AEB1EB4-1BFF-4205-9AB2-CA609F10942A}"/>
              </a:ext>
            </a:extLst>
          </p:cNvPr>
          <p:cNvSpPr txBox="1">
            <a:spLocks/>
          </p:cNvSpPr>
          <p:nvPr/>
        </p:nvSpPr>
        <p:spPr>
          <a:xfrm rot="3575990">
            <a:off x="3546950" y="3041182"/>
            <a:ext cx="1444689" cy="802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להחזיק 3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DA5E4A1C-5462-4049-88F9-6A4784F3D1D1}"/>
              </a:ext>
            </a:extLst>
          </p:cNvPr>
          <p:cNvSpPr txBox="1">
            <a:spLocks/>
          </p:cNvSpPr>
          <p:nvPr/>
        </p:nvSpPr>
        <p:spPr>
          <a:xfrm rot="18070881">
            <a:off x="1532762" y="3083654"/>
            <a:ext cx="1444689" cy="802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לשאוף 3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FD63C230-368A-4AC6-9329-62EA5A686D6E}"/>
              </a:ext>
            </a:extLst>
          </p:cNvPr>
          <p:cNvSpPr txBox="1">
            <a:spLocks/>
          </p:cNvSpPr>
          <p:nvPr/>
        </p:nvSpPr>
        <p:spPr>
          <a:xfrm>
            <a:off x="2255106" y="5206896"/>
            <a:ext cx="1444689" cy="802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לנשוף 3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כותרת 1">
            <a:extLst>
              <a:ext uri="{FF2B5EF4-FFF2-40B4-BE49-F238E27FC236}">
                <a16:creationId xmlns:a16="http://schemas.microsoft.com/office/drawing/2014/main" id="{075AD070-0D98-4F50-AA32-942E61EC0B07}"/>
              </a:ext>
            </a:extLst>
          </p:cNvPr>
          <p:cNvSpPr txBox="1">
            <a:spLocks/>
          </p:cNvSpPr>
          <p:nvPr/>
        </p:nvSpPr>
        <p:spPr>
          <a:xfrm>
            <a:off x="217769" y="4125713"/>
            <a:ext cx="1444689" cy="8023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התחילו כאן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3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939" y="52236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 - המלצות לתרגילים נשימתיים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 descr="תמונה שמכילה בגדים, אדם, ילדה, שמלה&#10;&#10;התיאור נוצר באופן אוטומטי">
            <a:extLst>
              <a:ext uri="{FF2B5EF4-FFF2-40B4-BE49-F238E27FC236}">
                <a16:creationId xmlns:a16="http://schemas.microsoft.com/office/drawing/2014/main" id="{15902AFE-71EC-46B3-8DDD-BB0C99417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0338" b="51179"/>
          <a:stretch/>
        </p:blipFill>
        <p:spPr>
          <a:xfrm>
            <a:off x="6096000" y="1847928"/>
            <a:ext cx="4521539" cy="3637439"/>
          </a:xfrm>
          <a:prstGeom prst="rect">
            <a:avLst/>
          </a:prstGeom>
        </p:spPr>
      </p:pic>
      <p:pic>
        <p:nvPicPr>
          <p:cNvPr id="6" name="תמונה 5" descr="תמונה שמכילה חוץ, אדם, דשא, אש&#10;&#10;התיאור נוצר באופן אוטומטי">
            <a:extLst>
              <a:ext uri="{FF2B5EF4-FFF2-40B4-BE49-F238E27FC236}">
                <a16:creationId xmlns:a16="http://schemas.microsoft.com/office/drawing/2014/main" id="{8CE874FC-5BD8-471A-825A-9D701C578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1" y="1847928"/>
            <a:ext cx="5456159" cy="3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53739" y="688523"/>
            <a:ext cx="11260183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להשתקם מהקורונה – </a:t>
            </a:r>
            <a:b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שילוב פעילות גופנית בשגרת היום!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5663" y="2112582"/>
            <a:ext cx="356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/>
              <a:t>כל פעילות נחשבת!</a:t>
            </a:r>
            <a:endParaRPr lang="en-US" sz="2800" dirty="0"/>
          </a:p>
        </p:txBody>
      </p:sp>
      <p:sp>
        <p:nvSpPr>
          <p:cNvPr id="10" name="טרפז 9">
            <a:extLst>
              <a:ext uri="{FF2B5EF4-FFF2-40B4-BE49-F238E27FC236}">
                <a16:creationId xmlns:a16="http://schemas.microsoft.com/office/drawing/2014/main" id="{43D8AE17-7134-4C29-8E33-29D33541A2D6}"/>
              </a:ext>
            </a:extLst>
          </p:cNvPr>
          <p:cNvSpPr/>
          <p:nvPr/>
        </p:nvSpPr>
        <p:spPr>
          <a:xfrm>
            <a:off x="2719769" y="5129049"/>
            <a:ext cx="3365216" cy="914400"/>
          </a:xfrm>
          <a:prstGeom prst="trapezoid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טרפז 10">
            <a:extLst>
              <a:ext uri="{FF2B5EF4-FFF2-40B4-BE49-F238E27FC236}">
                <a16:creationId xmlns:a16="http://schemas.microsoft.com/office/drawing/2014/main" id="{73177D6C-02D5-4E4F-8342-380FED201E12}"/>
              </a:ext>
            </a:extLst>
          </p:cNvPr>
          <p:cNvSpPr/>
          <p:nvPr/>
        </p:nvSpPr>
        <p:spPr>
          <a:xfrm>
            <a:off x="2961508" y="4130567"/>
            <a:ext cx="2864941" cy="914400"/>
          </a:xfrm>
          <a:prstGeom prst="trapezoid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טרפז 11">
            <a:extLst>
              <a:ext uri="{FF2B5EF4-FFF2-40B4-BE49-F238E27FC236}">
                <a16:creationId xmlns:a16="http://schemas.microsoft.com/office/drawing/2014/main" id="{4EE7F71C-2995-46C9-90D5-7D0CE4EA55AD}"/>
              </a:ext>
            </a:extLst>
          </p:cNvPr>
          <p:cNvSpPr/>
          <p:nvPr/>
        </p:nvSpPr>
        <p:spPr>
          <a:xfrm>
            <a:off x="3192734" y="3121575"/>
            <a:ext cx="2370956" cy="914400"/>
          </a:xfrm>
          <a:prstGeom prst="trapezoid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טרפז 13">
            <a:extLst>
              <a:ext uri="{FF2B5EF4-FFF2-40B4-BE49-F238E27FC236}">
                <a16:creationId xmlns:a16="http://schemas.microsoft.com/office/drawing/2014/main" id="{C6FA589F-AF2D-43A2-8B9E-ECBC20C993EB}"/>
              </a:ext>
            </a:extLst>
          </p:cNvPr>
          <p:cNvSpPr/>
          <p:nvPr/>
        </p:nvSpPr>
        <p:spPr>
          <a:xfrm>
            <a:off x="3455493" y="2112582"/>
            <a:ext cx="1841721" cy="914400"/>
          </a:xfrm>
          <a:prstGeom prst="trapezoi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D95756ED-3890-423E-BAB9-EB70116D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0" y="2241178"/>
            <a:ext cx="1461645" cy="687308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6C0131CD-CAE7-407F-81A5-F9BDFFA3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97" y="3196361"/>
            <a:ext cx="954912" cy="794670"/>
          </a:xfrm>
          <a:prstGeom prst="rect">
            <a:avLst/>
          </a:prstGeom>
        </p:spPr>
      </p:pic>
      <p:pic>
        <p:nvPicPr>
          <p:cNvPr id="25" name="מציין מיקום תוכן 24">
            <a:extLst>
              <a:ext uri="{FF2B5EF4-FFF2-40B4-BE49-F238E27FC236}">
                <a16:creationId xmlns:a16="http://schemas.microsoft.com/office/drawing/2014/main" id="{29FDD91D-DEDF-4069-A513-371FE1940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9758" y="4177862"/>
            <a:ext cx="853683" cy="819807"/>
          </a:xfr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F59732FB-6514-4E6D-B798-84B7DA697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974" y="4188373"/>
            <a:ext cx="950488" cy="809296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445F7996-54AD-46F9-B0EF-DAA4850E7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734" y="5185759"/>
            <a:ext cx="2370956" cy="8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5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5774" y="104356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חזרה לפעילות גופנית </a:t>
            </a:r>
            <a:b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לאחר יציאה מסגרים והגבלות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965" y="3412688"/>
            <a:ext cx="10515600" cy="1117272"/>
          </a:xfrm>
        </p:spPr>
        <p:txBody>
          <a:bodyPr/>
          <a:lstStyle/>
          <a:p>
            <a:pPr marL="0" lvl="0" indent="0">
              <a:buNone/>
            </a:pPr>
            <a:r>
              <a:rPr lang="he-IL" dirty="0"/>
              <a:t>לבחור פעילות גופנית שנהנים ממנה!</a:t>
            </a:r>
          </a:p>
          <a:p>
            <a:pPr marL="0" lvl="0" indent="0">
              <a:buNone/>
            </a:pPr>
            <a:r>
              <a:rPr lang="he-IL" dirty="0"/>
              <a:t>שתהיה זמינה לביצוע ושנתמיד בה.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5C5F78C-848E-47D2-9D43-B94B94116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4" y="0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80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2684" y="575332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חזרה לפעילות גופנית לאחר יציאה מסגרים והגבלות- חזרה הדרגתית לכושר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643758" y="1900895"/>
            <a:ext cx="10515600" cy="68634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 ממשיכים </a:t>
            </a:r>
            <a:r>
              <a:rPr lang="he-IL" dirty="0" err="1">
                <a:latin typeface="Calibri" panose="020F0502020204030204" pitchFamily="34" charset="0"/>
                <a:cs typeface="Calibri" panose="020F0502020204030204" pitchFamily="34" charset="0"/>
              </a:rPr>
              <a:t>במירוץ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מאותה הנקודה שהפסקנו </a:t>
            </a:r>
          </a:p>
          <a:p>
            <a:pPr marL="0" lvl="0" indent="0">
              <a:buNone/>
            </a:pP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he-IL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C316D49F-C6C1-44E8-BE3B-7909AF2A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6" y="2250890"/>
            <a:ext cx="4959520" cy="46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233" y="681037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u="sng" dirty="0">
                <a:solidFill>
                  <a:srgbClr val="002060"/>
                </a:solidFill>
                <a:cs typeface="+mn-cs"/>
              </a:rPr>
              <a:t>קורונה וחזרה לפעילות גופנית</a:t>
            </a:r>
            <a:endParaRPr lang="en-US" sz="36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33" y="2006600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he-IL" dirty="0"/>
              <a:t>פעילות גופנית ושמירה על אורח חיים אקטיבי עוזרים בתהליך ההחלמה וההתאוששות מקורונה.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he-IL" dirty="0"/>
              <a:t>במצגת זו נציג עקרונות לפעילות שניתן לעשות בזמן המחלה ולאחריה.</a:t>
            </a:r>
          </a:p>
          <a:p>
            <a:pPr lvl="0"/>
            <a:endParaRPr lang="he-IL" dirty="0"/>
          </a:p>
          <a:p>
            <a:pPr lvl="0"/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0863469-DA88-4107-B93B-9A8C4210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0" y="4923896"/>
            <a:ext cx="903111" cy="125306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D49D2D5-0E5E-4A41-9B9A-3B7668DD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229" y="4867805"/>
            <a:ext cx="1150801" cy="134429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EEEEEFC1-386E-46F4-9A03-0A2E68737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264" y="4642948"/>
            <a:ext cx="553156" cy="156915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942ACDD-3C75-4290-8149-0C3D39F38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816" y="4169940"/>
            <a:ext cx="1307417" cy="204216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458A09C-6F9B-4013-B42A-712647339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574" y="4607807"/>
            <a:ext cx="801511" cy="15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7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8241" y="964215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חזרה לפעילות גופנית לאחר יציאה מסגרים והגבלות- </a:t>
            </a: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פעילות גופנית מהבית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F85304A-3BB6-4CF0-8BC3-B647B816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27" y="2503399"/>
            <a:ext cx="6698989" cy="43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8849" y="55109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חזרה לפעילות גופנית לאחר יציאה מסגרים והגבלות-  מה שמאתגר אותך מקדם אותך!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 descr="תמונה שמכילה טבע, שקיעה, שמי הלילה&#10;&#10;התיאור נוצר באופן אוטומטי">
            <a:extLst>
              <a:ext uri="{FF2B5EF4-FFF2-40B4-BE49-F238E27FC236}">
                <a16:creationId xmlns:a16="http://schemas.microsoft.com/office/drawing/2014/main" id="{00A692FC-4E32-4E3C-BF98-30AF4733A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95" y="2190165"/>
            <a:ext cx="7036004" cy="40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60283" y="1027277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חזרה לפעילות </a:t>
            </a:r>
            <a:r>
              <a:rPr lang="he-IL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גופנית לאחר </a:t>
            </a:r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יציאה מסגרים והגבלות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60283" y="23528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תמיד ניתן להתייעץ עם הפיזיותרפיסט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2FA8674-0605-4E43-AEF5-262E17E8E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24" y="2352840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7290" y="2520865"/>
            <a:ext cx="5152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סטורציה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90-97% = תקינה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מתחת ל88% = היוועצו ברופא!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41279924-9FAA-4DC3-B20D-1B675809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" y="803412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- שימו לב לנשימה! 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060A54B-F385-402F-92A5-537D4554C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6140669" cy="4093779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C93568CC-F402-421A-B731-2A988FEBFB67}"/>
              </a:ext>
            </a:extLst>
          </p:cNvPr>
          <p:cNvSpPr/>
          <p:nvPr/>
        </p:nvSpPr>
        <p:spPr>
          <a:xfrm>
            <a:off x="6096000" y="3899338"/>
            <a:ext cx="283779" cy="2753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79592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- לדעת לנוח!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689" y="1922968"/>
            <a:ext cx="9531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e-IL" sz="2800" dirty="0"/>
          </a:p>
          <a:p>
            <a:pPr lvl="0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למצוא את המנח שבו הכי קל לנשום </a:t>
            </a:r>
            <a:r>
              <a:rPr lang="he-I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והסטורציה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הכי גבוהה</a:t>
            </a:r>
            <a:r>
              <a:rPr lang="he-IL" sz="2800" dirty="0"/>
              <a:t>. </a:t>
            </a:r>
            <a:endParaRPr lang="en-US" sz="2800" dirty="0"/>
          </a:p>
          <a:p>
            <a:r>
              <a:rPr lang="he-IL" sz="2800" dirty="0"/>
              <a:t> </a:t>
            </a:r>
            <a:endParaRPr lang="en-US" sz="28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CF1830D-6AC6-4BAC-AE06-81AD90F84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87" y="3023438"/>
            <a:ext cx="5154670" cy="35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-230055" y="575067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- לדעת לנוח!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1360" y="1874504"/>
            <a:ext cx="5669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</a:rPr>
              <a:t>אוורור ריאתי משתנה לפי מנח הגוף</a:t>
            </a:r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/>
              <a:t> </a:t>
            </a:r>
          </a:p>
          <a:p>
            <a:r>
              <a:rPr lang="he-IL" sz="2800" dirty="0"/>
              <a:t> </a:t>
            </a:r>
            <a:endParaRPr lang="en-US" sz="28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21436" y="3244496"/>
            <a:ext cx="3213187" cy="170221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70F4D1D-F3CC-4371-8240-E2E19EA1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11" y="3003325"/>
            <a:ext cx="1102880" cy="234495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2D83D16-EE92-42F4-8115-3FE16569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247" y="3013208"/>
            <a:ext cx="1113587" cy="2526986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C75BD88-0109-4B55-968F-D035DA98C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956" y="3006569"/>
            <a:ext cx="1038634" cy="261264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537EC2B-C254-4342-84C7-7BFC081AB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026" y="3003325"/>
            <a:ext cx="1027926" cy="253769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D86154B-57EF-4329-9A1E-F6E75D0C9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945" y="2907425"/>
            <a:ext cx="1016000" cy="281093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07BF3AAD-D163-4799-AC91-EF2B9B506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06" y="2901760"/>
            <a:ext cx="1083733" cy="226906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324E5520-9EBE-485D-A7C7-BBED80568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04596" y="3244496"/>
            <a:ext cx="3213187" cy="170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64650" y="571499"/>
            <a:ext cx="9359208" cy="1325563"/>
          </a:xfrm>
        </p:spPr>
        <p:txBody>
          <a:bodyPr>
            <a:normAutofit/>
          </a:bodyPr>
          <a:lstStyle/>
          <a:p>
            <a:pPr lvl="0"/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- לאט ובטוח!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4149" y="1809581"/>
            <a:ext cx="508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יש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להקשיב" לגוף,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לתת לו את הזמן לנוח. </a:t>
            </a:r>
            <a:b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זה לא הזמן להתחיל פעילות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חדשה.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4A5574E-83D8-4C6B-9F6D-DB7FEC0C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98" y="3874264"/>
            <a:ext cx="2528711" cy="1524000"/>
          </a:xfrm>
          <a:prstGeom prst="rect">
            <a:avLst/>
          </a:prstGeom>
        </p:spPr>
      </p:pic>
      <p:pic>
        <p:nvPicPr>
          <p:cNvPr id="11" name="תמונה 10" descr="תמונה שמכילה אדם, אחזקה, חוץ, כהה&#10;&#10;התיאור נוצר באופן אוטומטי">
            <a:extLst>
              <a:ext uri="{FF2B5EF4-FFF2-40B4-BE49-F238E27FC236}">
                <a16:creationId xmlns:a16="http://schemas.microsoft.com/office/drawing/2014/main" id="{D57D30AB-EFA5-45E7-964C-7C4E18746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40" y="2312332"/>
            <a:ext cx="6818586" cy="45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8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9286" y="504207"/>
            <a:ext cx="10898394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- תנועתיות לפי יכולת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4474" y="1625407"/>
            <a:ext cx="10417698" cy="147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פעילויות קצרות, מספר פעמים ביום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הפעלת קבוצות שרירים גדולות, תנועות משולבות לשיפור מרכיבי הכושר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1C4937D0-2D0A-4BEF-8F59-4AB5E8B9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0" y="3177713"/>
            <a:ext cx="2627430" cy="275388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0EA7A18-899C-471A-92D2-A77834C3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18" y="2820340"/>
            <a:ext cx="2627430" cy="2693243"/>
          </a:xfrm>
          <a:prstGeom prst="rect">
            <a:avLst/>
          </a:prstGeom>
        </p:spPr>
      </p:pic>
      <p:pic>
        <p:nvPicPr>
          <p:cNvPr id="15" name="תמונה 14" descr="תמונה שמכילה שונה, לדגמן, קו&#10;&#10;התיאור נוצר באופן אוטומטי">
            <a:extLst>
              <a:ext uri="{FF2B5EF4-FFF2-40B4-BE49-F238E27FC236}">
                <a16:creationId xmlns:a16="http://schemas.microsoft.com/office/drawing/2014/main" id="{37550FB5-0753-4FD1-AEA2-446E6E53D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41" y="2622327"/>
            <a:ext cx="5300379" cy="378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5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-118242" y="54763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 – תרגילי נשימה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1" y="2184438"/>
            <a:ext cx="4267200" cy="4576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9166" y="1481554"/>
            <a:ext cx="890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תרגילים אקטיביים לשיפור תבנית ויעילות הנשימה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ולעידוד פינוי ליחה בשיעול.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CCEEC7C-7242-4288-9639-A0600573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887" y="2882801"/>
            <a:ext cx="3894603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258701" y="138701"/>
            <a:ext cx="10114617" cy="1762261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גופנית בזמן מחלת הקורונה– תרגילי נשימה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AD684F4-4246-4313-992E-43652245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4078">
            <a:off x="746504" y="1249157"/>
            <a:ext cx="1763097" cy="388900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1CC71EE-C3EF-4970-BF6C-F59A87E9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65165">
            <a:off x="2208473" y="3037725"/>
            <a:ext cx="4306236" cy="467199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2C76F4C4-8C61-48A0-A24F-3CE569221DC9}"/>
              </a:ext>
            </a:extLst>
          </p:cNvPr>
          <p:cNvSpPr/>
          <p:nvPr/>
        </p:nvSpPr>
        <p:spPr>
          <a:xfrm>
            <a:off x="280890" y="4203510"/>
            <a:ext cx="2303716" cy="34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93E71D3-E440-49B3-A176-3360DD69ADAC}"/>
              </a:ext>
            </a:extLst>
          </p:cNvPr>
          <p:cNvSpPr/>
          <p:nvPr/>
        </p:nvSpPr>
        <p:spPr>
          <a:xfrm>
            <a:off x="3335161" y="6514134"/>
            <a:ext cx="2303716" cy="34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C6D00C27-9B5B-401D-861C-45CCDC5B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915" y="1990299"/>
            <a:ext cx="2945403" cy="3916515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532376BB-C116-4AA2-BF07-AC175EB4EC9B}"/>
              </a:ext>
            </a:extLst>
          </p:cNvPr>
          <p:cNvSpPr/>
          <p:nvPr/>
        </p:nvSpPr>
        <p:spPr>
          <a:xfrm>
            <a:off x="7376417" y="5652285"/>
            <a:ext cx="2303716" cy="34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43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330</Words>
  <Application>Microsoft Office PowerPoint</Application>
  <PresentationFormat>מסך רחב</PresentationFormat>
  <Paragraphs>53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ערכת נושא Office</vt:lpstr>
      <vt:lpstr>קורונה  וחזרה לפעילות גופנית</vt:lpstr>
      <vt:lpstr>קורונה וחזרה לפעילות גופנית</vt:lpstr>
      <vt:lpstr>פעילות גופנית בזמן מחלת הקורונה - שימו לב לנשימה! </vt:lpstr>
      <vt:lpstr>פעילות גופנית בזמן מחלת הקורונה - לדעת לנוח!</vt:lpstr>
      <vt:lpstr>פעילות גופנית בזמן מחלת הקורונה - לדעת לנוח!</vt:lpstr>
      <vt:lpstr>פעילות גופנית בזמן מחלת הקורונה - לאט ובטוח!</vt:lpstr>
      <vt:lpstr>פעילות גופנית בזמן מחלת הקורונה - תנועתיות לפי יכולת</vt:lpstr>
      <vt:lpstr>פעילות גופנית בזמן מחלת הקורונה – תרגילי נשימה</vt:lpstr>
      <vt:lpstr>פעילות גופנית בזמן מחלת הקורונה– תרגילי נשימה</vt:lpstr>
      <vt:lpstr>עידוד בבידוד</vt:lpstr>
      <vt:lpstr>איך להשתקם מהקורונה</vt:lpstr>
      <vt:lpstr>איך להשתקם מהקורונה –  התקדמות הדרגתית - פעילות תוך הקשבה לגוף</vt:lpstr>
      <vt:lpstr>איך להשתקם מהקורונה - להתייעץ עם פיזיותרפיסט!</vt:lpstr>
      <vt:lpstr>איך להשתקם מהקורונה - המלצות לתרגילים</vt:lpstr>
      <vt:lpstr>איך להשתקם מהקורונה - המלצות לתרגילים נשימתיים</vt:lpstr>
      <vt:lpstr>איך להשתקם מהקורונה - המלצות לתרגילים נשימתיים</vt:lpstr>
      <vt:lpstr>איך להשתקם מהקורונה –  שילוב פעילות גופנית בשגרת היום!</vt:lpstr>
      <vt:lpstr>חזרה לפעילות גופנית  לאחר יציאה מסגרים והגבלות </vt:lpstr>
      <vt:lpstr>חזרה לפעילות גופנית לאחר יציאה מסגרים והגבלות- חזרה הדרגתית לכושר</vt:lpstr>
      <vt:lpstr>חזרה לפעילות גופנית לאחר יציאה מסגרים והגבלות- פעילות גופנית מהבית</vt:lpstr>
      <vt:lpstr>חזרה לפעילות גופנית לאחר יציאה מסגרים והגבלות-  מה שמאתגר אותך מקדם אותך!</vt:lpstr>
      <vt:lpstr>חזרה לפעילות גופנית לאחר יציאה מסגרים והגבלות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קורונה וחזרה לפעילות גופנית</dc:title>
  <dc:creator>win10</dc:creator>
  <cp:lastModifiedBy>inbar gilon</cp:lastModifiedBy>
  <cp:revision>87</cp:revision>
  <dcterms:created xsi:type="dcterms:W3CDTF">2021-09-19T22:15:06Z</dcterms:created>
  <dcterms:modified xsi:type="dcterms:W3CDTF">2021-10-11T07:52:39Z</dcterms:modified>
</cp:coreProperties>
</file>