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קבוצת עניין נשימתית 2022</a:t>
            </a:r>
            <a:endParaRPr lang="he-IL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2800" b="1" dirty="0" smtClean="0"/>
              <a:t>39 חברי ועדת ההיגוי+יו"ר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3050870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00B0F0"/>
                </a:solidFill>
              </a:rPr>
              <a:t>כל הכבוד ובהצלחה לנו בשנה החדשה!!!</a:t>
            </a:r>
            <a:endParaRPr lang="he-IL" sz="4000" b="1" dirty="0">
              <a:solidFill>
                <a:srgbClr val="00B0F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65" y="2557463"/>
            <a:ext cx="5018469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62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00B0F0"/>
                </a:solidFill>
              </a:rPr>
              <a:t>כרונולוגיית הדברים</a:t>
            </a:r>
            <a:endParaRPr lang="he-IL" sz="4000" b="1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1" y="3328416"/>
            <a:ext cx="9601196" cy="2828544"/>
          </a:xfrm>
        </p:spPr>
        <p:txBody>
          <a:bodyPr/>
          <a:lstStyle/>
          <a:p>
            <a:r>
              <a:rPr lang="he-IL" b="1" dirty="0" smtClean="0"/>
              <a:t>23.02.22</a:t>
            </a:r>
            <a:r>
              <a:rPr lang="he-IL" dirty="0" smtClean="0"/>
              <a:t>- מפגש זום ועדת ההיגוי</a:t>
            </a:r>
          </a:p>
          <a:p>
            <a:r>
              <a:rPr lang="he-IL" b="1" dirty="0"/>
              <a:t>31.05.22</a:t>
            </a:r>
            <a:r>
              <a:rPr lang="he-IL" dirty="0"/>
              <a:t>- יום עיון נשימתי בבית חולים </a:t>
            </a:r>
            <a:r>
              <a:rPr lang="he-IL" dirty="0" smtClean="0"/>
              <a:t>בילינסון</a:t>
            </a:r>
          </a:p>
          <a:p>
            <a:r>
              <a:rPr lang="he-IL" b="1" dirty="0"/>
              <a:t>08.09.22- </a:t>
            </a:r>
            <a:r>
              <a:rPr lang="he-IL" dirty="0"/>
              <a:t>מושב נשימתי בכנס שנתי לפיזיותרפיה עם נציגות מכובדת של חברי ועדת ההיגוי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5663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00B0F0"/>
                </a:solidFill>
              </a:rPr>
              <a:t>חומר אשר נוסף באתר העמותה</a:t>
            </a:r>
            <a:endParaRPr lang="he-IL" sz="4000" b="1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1" y="3145536"/>
            <a:ext cx="9601196" cy="2730332"/>
          </a:xfrm>
        </p:spPr>
        <p:txBody>
          <a:bodyPr/>
          <a:lstStyle/>
          <a:p>
            <a:pPr lvl="0"/>
            <a:r>
              <a:rPr lang="he-IL" dirty="0"/>
              <a:t>מכשירי עזר נשימתיים</a:t>
            </a:r>
            <a:endParaRPr lang="en-US" dirty="0"/>
          </a:p>
          <a:p>
            <a:pPr lvl="0"/>
            <a:r>
              <a:rPr lang="he-IL" dirty="0"/>
              <a:t>לשונית "פעילות שנתית"</a:t>
            </a:r>
            <a:endParaRPr lang="en-US" dirty="0"/>
          </a:p>
          <a:p>
            <a:pPr lvl="0"/>
            <a:r>
              <a:rPr lang="he-IL" dirty="0"/>
              <a:t>רשימת סדנאות שיקום ריאות ברחבי הארץ תחת לשונית "קישורים מומלצים</a:t>
            </a:r>
            <a:r>
              <a:rPr lang="he-IL" dirty="0" smtClean="0"/>
              <a:t>"</a:t>
            </a:r>
          </a:p>
          <a:p>
            <a:pPr lvl="0"/>
            <a:r>
              <a:rPr lang="he-IL" dirty="0"/>
              <a:t>קווים מנחים לטיפול במונשמי </a:t>
            </a:r>
            <a:r>
              <a:rPr lang="he-IL" dirty="0" smtClean="0"/>
              <a:t>בית תחת לשונית "נהלים ומסמכים"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6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00B0F0"/>
                </a:solidFill>
              </a:rPr>
              <a:t>תכנון בשנה שעברה ומה הושג</a:t>
            </a:r>
            <a:endParaRPr lang="he-IL" sz="4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574118"/>
              </p:ext>
            </p:extLst>
          </p:nvPr>
        </p:nvGraphicFramePr>
        <p:xfrm>
          <a:off x="1295400" y="2557463"/>
          <a:ext cx="9601200" cy="23505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458713533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273207837"/>
                    </a:ext>
                  </a:extLst>
                </a:gridCol>
              </a:tblGrid>
              <a:tr h="470106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תכנון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בוצע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74341"/>
                  </a:ext>
                </a:extLst>
              </a:tr>
              <a:tr h="470106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2-3 ימי</a:t>
                      </a:r>
                      <a:r>
                        <a:rPr lang="he-IL" baseline="0" dirty="0" smtClean="0"/>
                        <a:t> עיון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יום עיון אחד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716120"/>
                  </a:ext>
                </a:extLst>
              </a:tr>
              <a:tr h="470106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קורס נשימתי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23549"/>
                  </a:ext>
                </a:extLst>
              </a:tr>
              <a:tr h="470106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כתיבת נייר עמדה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32355"/>
                  </a:ext>
                </a:extLst>
              </a:tr>
              <a:tr h="470106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כתיבת כלי הערכה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440858"/>
                  </a:ext>
                </a:extLst>
              </a:tr>
            </a:tbl>
          </a:graphicData>
        </a:graphic>
      </p:graphicFrame>
      <p:sp>
        <p:nvSpPr>
          <p:cNvPr id="5" name="כפל 4"/>
          <p:cNvSpPr/>
          <p:nvPr/>
        </p:nvSpPr>
        <p:spPr>
          <a:xfrm>
            <a:off x="3486912" y="3497675"/>
            <a:ext cx="316992" cy="4267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פל 5"/>
          <p:cNvSpPr/>
          <p:nvPr/>
        </p:nvSpPr>
        <p:spPr>
          <a:xfrm>
            <a:off x="3486912" y="3929776"/>
            <a:ext cx="316992" cy="4267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פל 6"/>
          <p:cNvSpPr/>
          <p:nvPr/>
        </p:nvSpPr>
        <p:spPr>
          <a:xfrm>
            <a:off x="3486912" y="4437887"/>
            <a:ext cx="316992" cy="4267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87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00B0F0"/>
                </a:solidFill>
              </a:rPr>
              <a:t>תתי קבוצות פעילות?</a:t>
            </a:r>
            <a:endParaRPr lang="he-IL" sz="4000" b="1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b="1" u="sng" dirty="0" smtClean="0"/>
              <a:t>נייר עמדה: </a:t>
            </a:r>
            <a:r>
              <a:rPr lang="he-IL" dirty="0" smtClean="0"/>
              <a:t>הדר רז, רועי משה, נטע קיסרי, שלי מסילתי.</a:t>
            </a:r>
          </a:p>
          <a:p>
            <a:r>
              <a:rPr lang="he-IL" b="1" u="sng" dirty="0" smtClean="0"/>
              <a:t>כלי הערכה: </a:t>
            </a:r>
            <a:r>
              <a:rPr lang="he-IL" dirty="0" smtClean="0"/>
              <a:t>ערן לינגו, לינה גרושקו, טלי לטי קסטן, רן לוי, קובי דגן, ענבל ורמן.</a:t>
            </a:r>
          </a:p>
          <a:p>
            <a:r>
              <a:rPr lang="he-IL" b="1" u="sng" dirty="0" smtClean="0"/>
              <a:t>קורסים וימי עיון: </a:t>
            </a:r>
            <a:r>
              <a:rPr lang="he-IL" dirty="0" smtClean="0"/>
              <a:t>הדס מנטין, שלי מסילתי, עדי סער, גלית גיל, לינה גרושקו, טלי לטי קסטן, קובי דגן, רוני קוליאקוב.</a:t>
            </a:r>
          </a:p>
          <a:p>
            <a:r>
              <a:rPr lang="he-IL" b="1" u="sng" dirty="0" smtClean="0"/>
              <a:t>הדרכה קלינית והכשרת עובדים חדשים: </a:t>
            </a:r>
            <a:r>
              <a:rPr lang="he-IL" dirty="0" smtClean="0"/>
              <a:t>חגי שקולניק, מעיין בראנץ, הדר רז, עדי סער, לינה גרושקו, רוני קוליאקוב, שגיא בבין, ענבל ורמן.</a:t>
            </a:r>
          </a:p>
          <a:p>
            <a:r>
              <a:rPr lang="he-IL" b="1" u="sng" dirty="0" smtClean="0"/>
              <a:t>קשר עם חו"ל: </a:t>
            </a:r>
            <a:r>
              <a:rPr lang="he-IL" dirty="0" smtClean="0"/>
              <a:t>ניר הלפר, עינב מנור, קובי דגן, הדס מנטין.</a:t>
            </a:r>
          </a:p>
          <a:p>
            <a:r>
              <a:rPr lang="he-IL" b="1" u="sng" dirty="0" smtClean="0"/>
              <a:t>קידום התחום במוסדות שונים: </a:t>
            </a:r>
            <a:r>
              <a:rPr lang="he-IL" dirty="0" smtClean="0"/>
              <a:t>עינב מנור, גלית גיל, הדס מנטין, מילכה ברטיש, מאיה דוד, חגי שקולניק, רוני קוליאקוב. </a:t>
            </a:r>
          </a:p>
          <a:p>
            <a:r>
              <a:rPr lang="he-IL" b="1" u="sng" dirty="0" smtClean="0"/>
              <a:t>מכשור לטיפול נשימתי: </a:t>
            </a:r>
            <a:r>
              <a:rPr lang="he-IL" dirty="0" smtClean="0"/>
              <a:t>ניר הלפר, עינב מנור, תומר ישראלי, רן לוי.</a:t>
            </a:r>
            <a:endParaRPr lang="he-IL" b="1" u="sng" dirty="0"/>
          </a:p>
        </p:txBody>
      </p:sp>
    </p:spTree>
    <p:extLst>
      <p:ext uri="{BB962C8B-B14F-4D97-AF65-F5344CB8AC3E}">
        <p14:creationId xmlns:p14="http://schemas.microsoft.com/office/powerpoint/2010/main" val="10030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00B0F0"/>
                </a:solidFill>
              </a:rPr>
              <a:t>תתי קבוצות מעכשיו</a:t>
            </a:r>
            <a:endParaRPr lang="he-IL" sz="4000" b="1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D9B247"/>
              </a:buClr>
            </a:pPr>
            <a:r>
              <a:rPr lang="he-IL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נייר </a:t>
            </a:r>
            <a:r>
              <a:rPr lang="he-IL" b="1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עמדה </a:t>
            </a:r>
          </a:p>
          <a:p>
            <a:pPr lvl="0">
              <a:lnSpc>
                <a:spcPct val="150000"/>
              </a:lnSpc>
              <a:buClr>
                <a:srgbClr val="D9B247"/>
              </a:buClr>
            </a:pPr>
            <a:r>
              <a:rPr lang="he-IL" b="1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כלי הערכה </a:t>
            </a:r>
          </a:p>
          <a:p>
            <a:pPr lvl="0">
              <a:lnSpc>
                <a:spcPct val="150000"/>
              </a:lnSpc>
              <a:buClr>
                <a:srgbClr val="D9B247"/>
              </a:buClr>
            </a:pPr>
            <a:r>
              <a:rPr lang="he-IL" b="1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הדרכה </a:t>
            </a:r>
            <a:r>
              <a:rPr lang="he-IL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קלינית והכשרת עובדים </a:t>
            </a:r>
            <a:r>
              <a:rPr lang="he-IL" b="1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חדשים</a:t>
            </a:r>
          </a:p>
          <a:p>
            <a:pPr lvl="0">
              <a:lnSpc>
                <a:spcPct val="150000"/>
              </a:lnSpc>
              <a:buClr>
                <a:srgbClr val="D9B247"/>
              </a:buClr>
            </a:pPr>
            <a:r>
              <a:rPr lang="he-IL" b="1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קידום </a:t>
            </a:r>
            <a:r>
              <a:rPr lang="he-IL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התחום במוסדות </a:t>
            </a:r>
            <a:r>
              <a:rPr lang="he-IL" b="1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שונים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5311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00B0F0"/>
                </a:solidFill>
              </a:rPr>
              <a:t>רעיונות נוספים שעלו לפני הכנס</a:t>
            </a:r>
            <a:endParaRPr lang="he-IL" sz="4000" b="1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שיתוף פעולה עם קורסי מדריכים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מפגש שטח-אקדמיה של מדריכים קליניים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שיתוף פעולה לחילופי סטודנטים בהתנסות נשימתית (אקוטי-כרוני)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9886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00B0F0"/>
                </a:solidFill>
              </a:rPr>
              <a:t>השנה</a:t>
            </a:r>
            <a:endParaRPr lang="he-IL" sz="4000" b="1" dirty="0">
              <a:solidFill>
                <a:srgbClr val="00B0F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 smtClean="0">
                <a:cs typeface="+mj-cs"/>
              </a:rPr>
              <a:t>יום עיון מונשמים נוירולוגים ביולי באשדוד</a:t>
            </a:r>
          </a:p>
          <a:p>
            <a:pPr>
              <a:lnSpc>
                <a:spcPct val="150000"/>
              </a:lnSpc>
            </a:pPr>
            <a:r>
              <a:rPr lang="he-IL" sz="2800" dirty="0" smtClean="0">
                <a:cs typeface="+mj-cs"/>
              </a:rPr>
              <a:t>קורס בנשימתי ילדים ביולי ברמב"ם</a:t>
            </a:r>
          </a:p>
          <a:p>
            <a:pPr>
              <a:lnSpc>
                <a:spcPct val="150000"/>
              </a:lnSpc>
            </a:pPr>
            <a:r>
              <a:rPr lang="he-IL" sz="2800" dirty="0" smtClean="0">
                <a:cs typeface="+mj-cs"/>
              </a:rPr>
              <a:t>טיפול בחולי אקמו- מפגש זום או יום עיון?</a:t>
            </a:r>
            <a:endParaRPr lang="he-IL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45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00B0F0"/>
                </a:solidFill>
              </a:rPr>
              <a:t>טופס גילוי נאות</a:t>
            </a:r>
            <a:endParaRPr lang="he-IL" sz="4000" b="1" dirty="0">
              <a:solidFill>
                <a:srgbClr val="00B0F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6" y="2435542"/>
            <a:ext cx="2913888" cy="388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3648</TotalTime>
  <Words>321</Words>
  <Application>Microsoft Office PowerPoint</Application>
  <PresentationFormat>מסך רחב</PresentationFormat>
  <Paragraphs>42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אורגני</vt:lpstr>
      <vt:lpstr>קבוצת עניין נשימתית 2022</vt:lpstr>
      <vt:lpstr>כרונולוגיית הדברים</vt:lpstr>
      <vt:lpstr>חומר אשר נוסף באתר העמותה</vt:lpstr>
      <vt:lpstr>תכנון בשנה שעברה ומה הושג</vt:lpstr>
      <vt:lpstr>תתי קבוצות פעילות?</vt:lpstr>
      <vt:lpstr>תתי קבוצות מעכשיו</vt:lpstr>
      <vt:lpstr>רעיונות נוספים שעלו לפני הכנס</vt:lpstr>
      <vt:lpstr>השנה</vt:lpstr>
      <vt:lpstr>טופס גילוי נאות</vt:lpstr>
      <vt:lpstr>כל הכבוד ובהצלחה לנו בשנה החדשה!!!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קבוצת עניין נשימתית 2022</dc:title>
  <dc:creator>Eleonora Krugman</dc:creator>
  <cp:lastModifiedBy>Eleonora Krugman</cp:lastModifiedBy>
  <cp:revision>20</cp:revision>
  <dcterms:created xsi:type="dcterms:W3CDTF">2023-01-19T07:06:26Z</dcterms:created>
  <dcterms:modified xsi:type="dcterms:W3CDTF">2023-01-22T20:52:28Z</dcterms:modified>
</cp:coreProperties>
</file>